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282957e7b540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67139651bb41ae"/>
  </p:sldMasterIdLst>
  <p:sldIdLst>
    <p:sldId xmlns:r="http://schemas.openxmlformats.org/officeDocument/2006/relationships" id="256" r:id="R5196351fce374f46"/>
    <p:sldId xmlns:r="http://schemas.openxmlformats.org/officeDocument/2006/relationships" id="257" r:id="R125d96913ca241aa"/>
    <p:sldId xmlns:r="http://schemas.openxmlformats.org/officeDocument/2006/relationships" id="258" r:id="R2adfaa4462804e9d"/>
    <p:sldId xmlns:r="http://schemas.openxmlformats.org/officeDocument/2006/relationships" id="259" r:id="R8939438f64294142"/>
    <p:sldId xmlns:r="http://schemas.openxmlformats.org/officeDocument/2006/relationships" id="260" r:id="R26d0b80be0e0491e"/>
    <p:sldId xmlns:r="http://schemas.openxmlformats.org/officeDocument/2006/relationships" id="261" r:id="Ra7f9b115d8224d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67139651bb41ae" /><Relationship Type="http://schemas.openxmlformats.org/officeDocument/2006/relationships/slide" Target="/ppt/slides/slide1.xml" Id="R5196351fce374f46" /><Relationship Type="http://schemas.openxmlformats.org/officeDocument/2006/relationships/slide" Target="/ppt/slides/slide2.xml" Id="R125d96913ca241aa" /><Relationship Type="http://schemas.openxmlformats.org/officeDocument/2006/relationships/slide" Target="/ppt/slides/slide3.xml" Id="R2adfaa4462804e9d" /><Relationship Type="http://schemas.openxmlformats.org/officeDocument/2006/relationships/slide" Target="/ppt/slides/slide4.xml" Id="R8939438f64294142" /><Relationship Type="http://schemas.openxmlformats.org/officeDocument/2006/relationships/slide" Target="/ppt/slides/slide5.xml" Id="R26d0b80be0e0491e" /><Relationship Type="http://schemas.openxmlformats.org/officeDocument/2006/relationships/slide" Target="/ppt/slides/slide6.xml" Id="Ra7f9b115d8224d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b09cb3e93c45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501a771c44505" /><Relationship Type="http://schemas.openxmlformats.org/officeDocument/2006/relationships/theme" Target="/ppt/slideMasters/theme/theme1.xml" Id="R7e5519f6685d40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3501a771c445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a4ba33fc64f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8dfdb40844d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ed2e40f1740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b8709785e45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ff7a28b8f46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932642cc149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VIKEN KOMMUNEREVISJON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KOMMUNEREVISJON IKS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41 087 624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1 157 478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1 290 803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14 230 274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20 710 698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Eikervei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20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post@bkr.no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www.bkr.no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985 731 098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KOMMUNEREVISJON IKS</a:t>
            </a:r>
          </a:p>
        </p:txBody>
      </p:sp>
    </p:spTree>
  </p:cSld>
  <p:clrMapOvr>
    <a:masterClrMapping xmlns:a="http://schemas.openxmlformats.org/drawingml/2006/main"/>
  </p:clrMapOvr>
</p:sld>
</file>