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3fea95c07f4f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22296110b44c73"/>
  </p:sldMasterIdLst>
  <p:sldIdLst>
    <p:sldId xmlns:r="http://schemas.openxmlformats.org/officeDocument/2006/relationships" id="256" r:id="R2fc240dfa6be4adc"/>
    <p:sldId xmlns:r="http://schemas.openxmlformats.org/officeDocument/2006/relationships" id="257" r:id="R1928ef40ba8b4d2b"/>
    <p:sldId xmlns:r="http://schemas.openxmlformats.org/officeDocument/2006/relationships" id="258" r:id="Rf04efb46c7ff44f8"/>
    <p:sldId xmlns:r="http://schemas.openxmlformats.org/officeDocument/2006/relationships" id="259" r:id="R92991ee6ce504122"/>
    <p:sldId xmlns:r="http://schemas.openxmlformats.org/officeDocument/2006/relationships" id="260" r:id="R2b63c704a5bc4166"/>
    <p:sldId xmlns:r="http://schemas.openxmlformats.org/officeDocument/2006/relationships" id="261" r:id="R361385b355b742b8"/>
    <p:sldId xmlns:r="http://schemas.openxmlformats.org/officeDocument/2006/relationships" id="262" r:id="R74c69c780efd47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22296110b44c73" /><Relationship Type="http://schemas.openxmlformats.org/officeDocument/2006/relationships/slide" Target="/ppt/slides/slide1.xml" Id="R2fc240dfa6be4adc" /><Relationship Type="http://schemas.openxmlformats.org/officeDocument/2006/relationships/slide" Target="/ppt/slides/slide2.xml" Id="R1928ef40ba8b4d2b" /><Relationship Type="http://schemas.openxmlformats.org/officeDocument/2006/relationships/slide" Target="/ppt/slides/slide3.xml" Id="Rf04efb46c7ff44f8" /><Relationship Type="http://schemas.openxmlformats.org/officeDocument/2006/relationships/slide" Target="/ppt/slides/slide4.xml" Id="R92991ee6ce504122" /><Relationship Type="http://schemas.openxmlformats.org/officeDocument/2006/relationships/slide" Target="/ppt/slides/slide5.xml" Id="R2b63c704a5bc4166" /><Relationship Type="http://schemas.openxmlformats.org/officeDocument/2006/relationships/slide" Target="/ppt/slides/slide6.xml" Id="R361385b355b742b8" /><Relationship Type="http://schemas.openxmlformats.org/officeDocument/2006/relationships/slide" Target="/ppt/slides/slide7.xml" Id="R74c69c780efd47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5c0e8d4f484b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39b278e5344e3f" /><Relationship Type="http://schemas.openxmlformats.org/officeDocument/2006/relationships/theme" Target="/ppt/slideMasters/theme/theme1.xml" Id="R67a6dfb355b149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39b278e5344e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3aaaa362254f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26abc915a348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62c9a5fb824e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dea504de2442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8a20cb95b545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846cc1833946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62522e505f49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SJØINVEST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SJØINVEST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1 524 404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704 135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568 490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278 038 927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278 767 274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SJØEINAR AS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SJØELINE AS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SJØELISE AS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SJØNINA AS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SJØEINAR AS  –  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SJØELINE AS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Vollgate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82 35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985 821 097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SJØINVEST HOLDING AS</a:t>
            </a:r>
          </a:p>
        </p:txBody>
      </p:sp>
    </p:spTree>
  </p:cSld>
  <p:clrMapOvr>
    <a:masterClrMapping xmlns:a="http://schemas.openxmlformats.org/drawingml/2006/main"/>
  </p:clrMapOvr>
</p:sld>
</file>