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427f3064854a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cd6b2beb1e452f"/>
  </p:sldMasterIdLst>
  <p:sldIdLst>
    <p:sldId xmlns:r="http://schemas.openxmlformats.org/officeDocument/2006/relationships" id="256" r:id="R064a143ccfdd4d93"/>
    <p:sldId xmlns:r="http://schemas.openxmlformats.org/officeDocument/2006/relationships" id="257" r:id="Ra844dae4480149ae"/>
    <p:sldId xmlns:r="http://schemas.openxmlformats.org/officeDocument/2006/relationships" id="258" r:id="R6b5fbeb644324581"/>
    <p:sldId xmlns:r="http://schemas.openxmlformats.org/officeDocument/2006/relationships" id="259" r:id="R1ca4f56e76e547bc"/>
    <p:sldId xmlns:r="http://schemas.openxmlformats.org/officeDocument/2006/relationships" id="260" r:id="Rcff8ada18a9f4029"/>
    <p:sldId xmlns:r="http://schemas.openxmlformats.org/officeDocument/2006/relationships" id="261" r:id="R601548b74dad4356"/>
    <p:sldId xmlns:r="http://schemas.openxmlformats.org/officeDocument/2006/relationships" id="262" r:id="R4a0746f2e79e42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cd6b2beb1e452f" /><Relationship Type="http://schemas.openxmlformats.org/officeDocument/2006/relationships/slide" Target="/ppt/slides/slide1.xml" Id="R064a143ccfdd4d93" /><Relationship Type="http://schemas.openxmlformats.org/officeDocument/2006/relationships/slide" Target="/ppt/slides/slide2.xml" Id="Ra844dae4480149ae" /><Relationship Type="http://schemas.openxmlformats.org/officeDocument/2006/relationships/slide" Target="/ppt/slides/slide3.xml" Id="R6b5fbeb644324581" /><Relationship Type="http://schemas.openxmlformats.org/officeDocument/2006/relationships/slide" Target="/ppt/slides/slide4.xml" Id="R1ca4f56e76e547bc" /><Relationship Type="http://schemas.openxmlformats.org/officeDocument/2006/relationships/slide" Target="/ppt/slides/slide5.xml" Id="Rcff8ada18a9f4029" /><Relationship Type="http://schemas.openxmlformats.org/officeDocument/2006/relationships/slide" Target="/ppt/slides/slide6.xml" Id="R601548b74dad4356" /><Relationship Type="http://schemas.openxmlformats.org/officeDocument/2006/relationships/slide" Target="/ppt/slides/slide7.xml" Id="R4a0746f2e79e42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d5cadf317747a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c9eb803c74d30" /><Relationship Type="http://schemas.openxmlformats.org/officeDocument/2006/relationships/theme" Target="/ppt/slideMasters/theme/theme1.xml" Id="Rfb4a838527364b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ac9eb803c74d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8f6e7269340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d17047ce247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933ae703b4f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b8498b4ea41d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53d48dd9b48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102799da646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bd59642434d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PONDUS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PONDUS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PONDUS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PONDUS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PONDUS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PONDUS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6 654 597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6 253 413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6 546 621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47 943 050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48 416 655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PONDUS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CUMULUS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PONDUS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Hoffsjef Løvenskiolds vei 66A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46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986 058 796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PONDUS INVEST AS</a:t>
            </a:r>
          </a:p>
        </p:txBody>
      </p:sp>
    </p:spTree>
  </p:cSld>
  <p:clrMapOvr>
    <a:masterClrMapping xmlns:a="http://schemas.openxmlformats.org/drawingml/2006/main"/>
  </p:clrMapOvr>
</p:sld>
</file>