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b6678eccb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d585958a84359"/>
  </p:sldMasterIdLst>
  <p:sldIdLst>
    <p:sldId xmlns:r="http://schemas.openxmlformats.org/officeDocument/2006/relationships" id="256" r:id="R432fbe06f9474d5e"/>
    <p:sldId xmlns:r="http://schemas.openxmlformats.org/officeDocument/2006/relationships" id="257" r:id="Rb607ad7bea174d41"/>
    <p:sldId xmlns:r="http://schemas.openxmlformats.org/officeDocument/2006/relationships" id="258" r:id="R7e4f703fe7964a23"/>
    <p:sldId xmlns:r="http://schemas.openxmlformats.org/officeDocument/2006/relationships" id="259" r:id="R8c29764c462c4bfb"/>
    <p:sldId xmlns:r="http://schemas.openxmlformats.org/officeDocument/2006/relationships" id="260" r:id="R888e7247c8394ada"/>
    <p:sldId xmlns:r="http://schemas.openxmlformats.org/officeDocument/2006/relationships" id="261" r:id="R525c11eedda143d1"/>
    <p:sldId xmlns:r="http://schemas.openxmlformats.org/officeDocument/2006/relationships" id="262" r:id="R63b69ef37f8e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d585958a84359" /><Relationship Type="http://schemas.openxmlformats.org/officeDocument/2006/relationships/slide" Target="/ppt/slides/slide1.xml" Id="R432fbe06f9474d5e" /><Relationship Type="http://schemas.openxmlformats.org/officeDocument/2006/relationships/slide" Target="/ppt/slides/slide2.xml" Id="Rb607ad7bea174d41" /><Relationship Type="http://schemas.openxmlformats.org/officeDocument/2006/relationships/slide" Target="/ppt/slides/slide3.xml" Id="R7e4f703fe7964a23" /><Relationship Type="http://schemas.openxmlformats.org/officeDocument/2006/relationships/slide" Target="/ppt/slides/slide4.xml" Id="R8c29764c462c4bfb" /><Relationship Type="http://schemas.openxmlformats.org/officeDocument/2006/relationships/slide" Target="/ppt/slides/slide5.xml" Id="R888e7247c8394ada" /><Relationship Type="http://schemas.openxmlformats.org/officeDocument/2006/relationships/slide" Target="/ppt/slides/slide6.xml" Id="R525c11eedda143d1" /><Relationship Type="http://schemas.openxmlformats.org/officeDocument/2006/relationships/slide" Target="/ppt/slides/slide7.xml" Id="R63b69ef37f8e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c790527e2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1da6adb344547" /><Relationship Type="http://schemas.openxmlformats.org/officeDocument/2006/relationships/theme" Target="/ppt/slideMasters/theme/theme1.xml" Id="R6471e762afd7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1da6adb34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7e4587ee242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47e87109448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6c85bf147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15b9e075a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9162501fc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6deedc219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f1adc4a6e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