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87cc095df441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7ce000237749d4"/>
  </p:sldMasterIdLst>
  <p:sldIdLst>
    <p:sldId xmlns:r="http://schemas.openxmlformats.org/officeDocument/2006/relationships" id="256" r:id="Re14d003cbe25412c"/>
    <p:sldId xmlns:r="http://schemas.openxmlformats.org/officeDocument/2006/relationships" id="257" r:id="R12dc297cbcf44ea5"/>
    <p:sldId xmlns:r="http://schemas.openxmlformats.org/officeDocument/2006/relationships" id="258" r:id="Rcfc2a69503f64610"/>
    <p:sldId xmlns:r="http://schemas.openxmlformats.org/officeDocument/2006/relationships" id="259" r:id="R32838ce32dc549ff"/>
    <p:sldId xmlns:r="http://schemas.openxmlformats.org/officeDocument/2006/relationships" id="260" r:id="Rbb39b0d8b8dc4b5e"/>
    <p:sldId xmlns:r="http://schemas.openxmlformats.org/officeDocument/2006/relationships" id="261" r:id="R1da6ecfc482343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ce000237749d4" /><Relationship Type="http://schemas.openxmlformats.org/officeDocument/2006/relationships/slide" Target="/ppt/slides/slide1.xml" Id="Re14d003cbe25412c" /><Relationship Type="http://schemas.openxmlformats.org/officeDocument/2006/relationships/slide" Target="/ppt/slides/slide2.xml" Id="R12dc297cbcf44ea5" /><Relationship Type="http://schemas.openxmlformats.org/officeDocument/2006/relationships/slide" Target="/ppt/slides/slide3.xml" Id="Rcfc2a69503f64610" /><Relationship Type="http://schemas.openxmlformats.org/officeDocument/2006/relationships/slide" Target="/ppt/slides/slide4.xml" Id="R32838ce32dc549ff" /><Relationship Type="http://schemas.openxmlformats.org/officeDocument/2006/relationships/slide" Target="/ppt/slides/slide5.xml" Id="Rbb39b0d8b8dc4b5e" /><Relationship Type="http://schemas.openxmlformats.org/officeDocument/2006/relationships/slide" Target="/ppt/slides/slide6.xml" Id="R1da6ecfc482343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0270e4b0941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f2ce800de4dc4" /><Relationship Type="http://schemas.openxmlformats.org/officeDocument/2006/relationships/theme" Target="/ppt/slideMasters/theme/theme1.xml" Id="R5c2cc1a53ff742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f2ce800de4d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1abb4f89a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35c22f8014a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803d2e709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11922d3ea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e15ea55ca45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a4ac3845841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VÅRT LANDS BLADMISJON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VÅRT LANDS BLADMISJON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6 573 299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6 573 299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03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986 108 432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VÅRT LANDS BLADMISJON</a:t>
            </a:r>
          </a:p>
        </p:txBody>
      </p:sp>
    </p:spTree>
  </p:cSld>
  <p:clrMapOvr>
    <a:masterClrMapping xmlns:a="http://schemas.openxmlformats.org/drawingml/2006/main"/>
  </p:clrMapOvr>
</p:sld>
</file>