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816189f629b440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d06a420bbce417a"/>
  </p:sldMasterIdLst>
  <p:sldIdLst>
    <p:sldId xmlns:r="http://schemas.openxmlformats.org/officeDocument/2006/relationships" id="256" r:id="R0a4a1f9a910a4dcf"/>
    <p:sldId xmlns:r="http://schemas.openxmlformats.org/officeDocument/2006/relationships" id="257" r:id="R2f7ca88ded0140f7"/>
    <p:sldId xmlns:r="http://schemas.openxmlformats.org/officeDocument/2006/relationships" id="258" r:id="R25d7403367a44283"/>
    <p:sldId xmlns:r="http://schemas.openxmlformats.org/officeDocument/2006/relationships" id="259" r:id="Rea9b136a802f4739"/>
    <p:sldId xmlns:r="http://schemas.openxmlformats.org/officeDocument/2006/relationships" id="260" r:id="Rb234330632c0402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d06a420bbce417a" /><Relationship Type="http://schemas.openxmlformats.org/officeDocument/2006/relationships/slide" Target="/ppt/slides/slide1.xml" Id="R0a4a1f9a910a4dcf" /><Relationship Type="http://schemas.openxmlformats.org/officeDocument/2006/relationships/slide" Target="/ppt/slides/slide2.xml" Id="R2f7ca88ded0140f7" /><Relationship Type="http://schemas.openxmlformats.org/officeDocument/2006/relationships/slide" Target="/ppt/slides/slide3.xml" Id="R25d7403367a44283" /><Relationship Type="http://schemas.openxmlformats.org/officeDocument/2006/relationships/slide" Target="/ppt/slides/slide4.xml" Id="Rea9b136a802f4739" /><Relationship Type="http://schemas.openxmlformats.org/officeDocument/2006/relationships/slide" Target="/ppt/slides/slide5.xml" Id="Rb234330632c0402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af757fae2f7453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b10deff2b44632" /><Relationship Type="http://schemas.openxmlformats.org/officeDocument/2006/relationships/theme" Target="/ppt/slideMasters/theme/theme1.xml" Id="R4783d871ea604a9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db10deff2b4463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b12edfadb84c4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fc50fbca4f470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70454610df4f7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585ead64b8417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96d8c3caaa422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KRISPEN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KRISPEN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KRISPEN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KRISPEN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KRISPEN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KRISPEN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986 156 313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KRISPEN AS</a:t>
            </a:r>
          </a:p>
        </p:txBody>
      </p:sp>
    </p:spTree>
  </p:cSld>
  <p:clrMapOvr>
    <a:masterClrMapping xmlns:a="http://schemas.openxmlformats.org/drawingml/2006/main"/>
  </p:clrMapOvr>
</p:sld>
</file>