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65661a0bc246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d6f03fc554459"/>
  </p:sldMasterIdLst>
  <p:sldIdLst>
    <p:sldId xmlns:r="http://schemas.openxmlformats.org/officeDocument/2006/relationships" id="256" r:id="Rf8528869cb6b42d3"/>
    <p:sldId xmlns:r="http://schemas.openxmlformats.org/officeDocument/2006/relationships" id="257" r:id="R744140bb7c164bb5"/>
    <p:sldId xmlns:r="http://schemas.openxmlformats.org/officeDocument/2006/relationships" id="258" r:id="R94fd130e33fb4eea"/>
    <p:sldId xmlns:r="http://schemas.openxmlformats.org/officeDocument/2006/relationships" id="259" r:id="R12f4dcd2dd5f4a30"/>
    <p:sldId xmlns:r="http://schemas.openxmlformats.org/officeDocument/2006/relationships" id="260" r:id="R9e58b133bca04dbf"/>
    <p:sldId xmlns:r="http://schemas.openxmlformats.org/officeDocument/2006/relationships" id="261" r:id="R9f8a29f9495948fd"/>
    <p:sldId xmlns:r="http://schemas.openxmlformats.org/officeDocument/2006/relationships" id="262" r:id="Rd246cc8d258d4f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d6f03fc554459" /><Relationship Type="http://schemas.openxmlformats.org/officeDocument/2006/relationships/slide" Target="/ppt/slides/slide1.xml" Id="Rf8528869cb6b42d3" /><Relationship Type="http://schemas.openxmlformats.org/officeDocument/2006/relationships/slide" Target="/ppt/slides/slide2.xml" Id="R744140bb7c164bb5" /><Relationship Type="http://schemas.openxmlformats.org/officeDocument/2006/relationships/slide" Target="/ppt/slides/slide3.xml" Id="R94fd130e33fb4eea" /><Relationship Type="http://schemas.openxmlformats.org/officeDocument/2006/relationships/slide" Target="/ppt/slides/slide4.xml" Id="R12f4dcd2dd5f4a30" /><Relationship Type="http://schemas.openxmlformats.org/officeDocument/2006/relationships/slide" Target="/ppt/slides/slide5.xml" Id="R9e58b133bca04dbf" /><Relationship Type="http://schemas.openxmlformats.org/officeDocument/2006/relationships/slide" Target="/ppt/slides/slide6.xml" Id="R9f8a29f9495948fd" /><Relationship Type="http://schemas.openxmlformats.org/officeDocument/2006/relationships/slide" Target="/ppt/slides/slide7.xml" Id="Rd246cc8d258d4f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dfe6c5a60243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9788ff1314cb1" /><Relationship Type="http://schemas.openxmlformats.org/officeDocument/2006/relationships/theme" Target="/ppt/slideMasters/theme/theme1.xml" Id="R62349ec768524b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c9788ff1314c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a74bfd96441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46eb7444246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e36c7410e4a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f1f9d6dd9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c220f9c664a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6569ad2e147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f4e2528164a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HETLANDHUS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HETLANDHUS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11 800 229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BLOCK WATNE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