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727fa96a9449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b975a8e2294225"/>
  </p:sldMasterIdLst>
  <p:sldIdLst>
    <p:sldId xmlns:r="http://schemas.openxmlformats.org/officeDocument/2006/relationships" id="256" r:id="Rdf0cc31b7c734ae2"/>
    <p:sldId xmlns:r="http://schemas.openxmlformats.org/officeDocument/2006/relationships" id="257" r:id="R1babe6443fee48b1"/>
    <p:sldId xmlns:r="http://schemas.openxmlformats.org/officeDocument/2006/relationships" id="258" r:id="Rfd8f5b15364e462f"/>
    <p:sldId xmlns:r="http://schemas.openxmlformats.org/officeDocument/2006/relationships" id="259" r:id="R8369bc32c4b14c40"/>
    <p:sldId xmlns:r="http://schemas.openxmlformats.org/officeDocument/2006/relationships" id="260" r:id="R29e1e8cd91484872"/>
    <p:sldId xmlns:r="http://schemas.openxmlformats.org/officeDocument/2006/relationships" id="261" r:id="Rfe652650ec7649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b975a8e2294225" /><Relationship Type="http://schemas.openxmlformats.org/officeDocument/2006/relationships/slide" Target="/ppt/slides/slide1.xml" Id="Rdf0cc31b7c734ae2" /><Relationship Type="http://schemas.openxmlformats.org/officeDocument/2006/relationships/slide" Target="/ppt/slides/slide2.xml" Id="R1babe6443fee48b1" /><Relationship Type="http://schemas.openxmlformats.org/officeDocument/2006/relationships/slide" Target="/ppt/slides/slide3.xml" Id="Rfd8f5b15364e462f" /><Relationship Type="http://schemas.openxmlformats.org/officeDocument/2006/relationships/slide" Target="/ppt/slides/slide4.xml" Id="R8369bc32c4b14c40" /><Relationship Type="http://schemas.openxmlformats.org/officeDocument/2006/relationships/slide" Target="/ppt/slides/slide5.xml" Id="R29e1e8cd91484872" /><Relationship Type="http://schemas.openxmlformats.org/officeDocument/2006/relationships/slide" Target="/ppt/slides/slide6.xml" Id="Rfe652650ec7649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e7f7918df241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ccc21a967430a" /><Relationship Type="http://schemas.openxmlformats.org/officeDocument/2006/relationships/theme" Target="/ppt/slideMasters/theme/theme1.xml" Id="R8d47b64d672345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4ccc21a96743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e4ed779ae40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3cbe3475a49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f6c21493645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50ae7d65846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9c80abd7848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855ed77fd44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DIREKTORATET FOR FORVALTNING OG ØKONOMISTYRING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Lørenfaret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79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986 252 932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