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069b14ce7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62c83a41ff4eeb"/>
  </p:sldMasterIdLst>
  <p:sldIdLst>
    <p:sldId xmlns:r="http://schemas.openxmlformats.org/officeDocument/2006/relationships" id="256" r:id="Rc294b30e3e4c4da5"/>
    <p:sldId xmlns:r="http://schemas.openxmlformats.org/officeDocument/2006/relationships" id="257" r:id="Rb79d91016ace46f3"/>
    <p:sldId xmlns:r="http://schemas.openxmlformats.org/officeDocument/2006/relationships" id="258" r:id="Rfce026d4e90048ae"/>
    <p:sldId xmlns:r="http://schemas.openxmlformats.org/officeDocument/2006/relationships" id="259" r:id="Rce1678949b3645b7"/>
    <p:sldId xmlns:r="http://schemas.openxmlformats.org/officeDocument/2006/relationships" id="260" r:id="Ra491f3c5be8e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2c83a41ff4eeb" /><Relationship Type="http://schemas.openxmlformats.org/officeDocument/2006/relationships/slide" Target="/ppt/slides/slide1.xml" Id="Rc294b30e3e4c4da5" /><Relationship Type="http://schemas.openxmlformats.org/officeDocument/2006/relationships/slide" Target="/ppt/slides/slide2.xml" Id="Rb79d91016ace46f3" /><Relationship Type="http://schemas.openxmlformats.org/officeDocument/2006/relationships/slide" Target="/ppt/slides/slide3.xml" Id="Rfce026d4e90048ae" /><Relationship Type="http://schemas.openxmlformats.org/officeDocument/2006/relationships/slide" Target="/ppt/slides/slide4.xml" Id="Rce1678949b3645b7" /><Relationship Type="http://schemas.openxmlformats.org/officeDocument/2006/relationships/slide" Target="/ppt/slides/slide5.xml" Id="Ra491f3c5be8e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887835c70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f4ccda4745fa" /><Relationship Type="http://schemas.openxmlformats.org/officeDocument/2006/relationships/theme" Target="/ppt/slideMasters/theme/theme1.xml" Id="Ra0218fd8e5a5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9f4ccda47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eb9b9abe5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e529037a2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13b07533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0f1535c08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4be7b1c69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