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dd16a7143f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87aa1b80a846a8"/>
  </p:sldMasterIdLst>
  <p:sldIdLst>
    <p:sldId xmlns:r="http://schemas.openxmlformats.org/officeDocument/2006/relationships" id="256" r:id="R5522fe74c80b415d"/>
    <p:sldId xmlns:r="http://schemas.openxmlformats.org/officeDocument/2006/relationships" id="257" r:id="R8770e306f78d4d5c"/>
    <p:sldId xmlns:r="http://schemas.openxmlformats.org/officeDocument/2006/relationships" id="258" r:id="R2c92d8fabc544209"/>
    <p:sldId xmlns:r="http://schemas.openxmlformats.org/officeDocument/2006/relationships" id="259" r:id="Rb77b67a24a5c456d"/>
    <p:sldId xmlns:r="http://schemas.openxmlformats.org/officeDocument/2006/relationships" id="260" r:id="R820b787b0aae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87aa1b80a846a8" /><Relationship Type="http://schemas.openxmlformats.org/officeDocument/2006/relationships/slide" Target="/ppt/slides/slide1.xml" Id="R5522fe74c80b415d" /><Relationship Type="http://schemas.openxmlformats.org/officeDocument/2006/relationships/slide" Target="/ppt/slides/slide2.xml" Id="R8770e306f78d4d5c" /><Relationship Type="http://schemas.openxmlformats.org/officeDocument/2006/relationships/slide" Target="/ppt/slides/slide3.xml" Id="R2c92d8fabc544209" /><Relationship Type="http://schemas.openxmlformats.org/officeDocument/2006/relationships/slide" Target="/ppt/slides/slide4.xml" Id="Rb77b67a24a5c456d" /><Relationship Type="http://schemas.openxmlformats.org/officeDocument/2006/relationships/slide" Target="/ppt/slides/slide5.xml" Id="R820b787b0aae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9dadcf14f2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0234e5b204d9f" /><Relationship Type="http://schemas.openxmlformats.org/officeDocument/2006/relationships/theme" Target="/ppt/slideMasters/theme/theme1.xml" Id="R48f388f647b6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0234e5b20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17aea63ee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270dc543f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b241d02c49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abe4ebddf4b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57073127c42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DIREKTORATET FOR FORVALTNING OG ØKONOMISTYRING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DIREKTORATET FOR FORVALTNING OG ØKONOMISTYRING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986 252 932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