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5152e8d993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fa40bac1e4638"/>
  </p:sldMasterIdLst>
  <p:sldIdLst>
    <p:sldId xmlns:r="http://schemas.openxmlformats.org/officeDocument/2006/relationships" id="256" r:id="R56b62576c2f94b53"/>
    <p:sldId xmlns:r="http://schemas.openxmlformats.org/officeDocument/2006/relationships" id="257" r:id="R5186f14d60774399"/>
    <p:sldId xmlns:r="http://schemas.openxmlformats.org/officeDocument/2006/relationships" id="258" r:id="R1e7ca584f7f04c74"/>
    <p:sldId xmlns:r="http://schemas.openxmlformats.org/officeDocument/2006/relationships" id="259" r:id="R5042f7e71fbb4e8d"/>
    <p:sldId xmlns:r="http://schemas.openxmlformats.org/officeDocument/2006/relationships" id="260" r:id="R01492ab963994ffd"/>
    <p:sldId xmlns:r="http://schemas.openxmlformats.org/officeDocument/2006/relationships" id="261" r:id="R1df2ffb146bb4e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fa40bac1e4638" /><Relationship Type="http://schemas.openxmlformats.org/officeDocument/2006/relationships/slide" Target="/ppt/slides/slide1.xml" Id="R56b62576c2f94b53" /><Relationship Type="http://schemas.openxmlformats.org/officeDocument/2006/relationships/slide" Target="/ppt/slides/slide2.xml" Id="R5186f14d60774399" /><Relationship Type="http://schemas.openxmlformats.org/officeDocument/2006/relationships/slide" Target="/ppt/slides/slide3.xml" Id="R1e7ca584f7f04c74" /><Relationship Type="http://schemas.openxmlformats.org/officeDocument/2006/relationships/slide" Target="/ppt/slides/slide4.xml" Id="R5042f7e71fbb4e8d" /><Relationship Type="http://schemas.openxmlformats.org/officeDocument/2006/relationships/slide" Target="/ppt/slides/slide5.xml" Id="R01492ab963994ffd" /><Relationship Type="http://schemas.openxmlformats.org/officeDocument/2006/relationships/slide" Target="/ppt/slides/slide6.xml" Id="R1df2ffb146bb4e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a353978fe48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e66155b43463b" /><Relationship Type="http://schemas.openxmlformats.org/officeDocument/2006/relationships/theme" Target="/ppt/slideMasters/theme/theme1.xml" Id="R1f61382772774f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fe66155b43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56126a5394b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cc7848c074c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c1d79e1f7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553fbf2c145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2efbcc59b4c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2218d619c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