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23b53aaa2c49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75e531084004532"/>
  </p:sldMasterIdLst>
  <p:sldIdLst>
    <p:sldId xmlns:r="http://schemas.openxmlformats.org/officeDocument/2006/relationships" id="256" r:id="Rd3fab35589ba43c5"/>
    <p:sldId xmlns:r="http://schemas.openxmlformats.org/officeDocument/2006/relationships" id="257" r:id="Rca15e505ff3d47e0"/>
    <p:sldId xmlns:r="http://schemas.openxmlformats.org/officeDocument/2006/relationships" id="258" r:id="R5cd2c7cd03a74643"/>
    <p:sldId xmlns:r="http://schemas.openxmlformats.org/officeDocument/2006/relationships" id="259" r:id="Rb5ff658e1df94f8a"/>
    <p:sldId xmlns:r="http://schemas.openxmlformats.org/officeDocument/2006/relationships" id="260" r:id="R4aaa3bb8b38343a2"/>
    <p:sldId xmlns:r="http://schemas.openxmlformats.org/officeDocument/2006/relationships" id="261" r:id="R7ec78e2929ce4e90"/>
    <p:sldId xmlns:r="http://schemas.openxmlformats.org/officeDocument/2006/relationships" id="262" r:id="R4a07b0e4fb6449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5e531084004532" /><Relationship Type="http://schemas.openxmlformats.org/officeDocument/2006/relationships/slide" Target="/ppt/slides/slide1.xml" Id="Rd3fab35589ba43c5" /><Relationship Type="http://schemas.openxmlformats.org/officeDocument/2006/relationships/slide" Target="/ppt/slides/slide2.xml" Id="Rca15e505ff3d47e0" /><Relationship Type="http://schemas.openxmlformats.org/officeDocument/2006/relationships/slide" Target="/ppt/slides/slide3.xml" Id="R5cd2c7cd03a74643" /><Relationship Type="http://schemas.openxmlformats.org/officeDocument/2006/relationships/slide" Target="/ppt/slides/slide4.xml" Id="Rb5ff658e1df94f8a" /><Relationship Type="http://schemas.openxmlformats.org/officeDocument/2006/relationships/slide" Target="/ppt/slides/slide5.xml" Id="R4aaa3bb8b38343a2" /><Relationship Type="http://schemas.openxmlformats.org/officeDocument/2006/relationships/slide" Target="/ppt/slides/slide6.xml" Id="R7ec78e2929ce4e90" /><Relationship Type="http://schemas.openxmlformats.org/officeDocument/2006/relationships/slide" Target="/ppt/slides/slide7.xml" Id="R4a07b0e4fb6449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98ebc06953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7498c9a754666" /><Relationship Type="http://schemas.openxmlformats.org/officeDocument/2006/relationships/theme" Target="/ppt/slideMasters/theme/theme1.xml" Id="Rdfb27879c48646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47498c9a7546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1d014a1be4d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80a1190ba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71364076147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1181ee0a3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4e70ee37e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c9a4bb9fc40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414416d351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MUSHOM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−899 411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614 903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42 659 424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48 965 477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ERIK MUSHOM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