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d52d320d0f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c55c009dc54ca7"/>
  </p:sldMasterIdLst>
  <p:sldIdLst>
    <p:sldId xmlns:r="http://schemas.openxmlformats.org/officeDocument/2006/relationships" id="256" r:id="R4aed9a4ed6dc4933"/>
    <p:sldId xmlns:r="http://schemas.openxmlformats.org/officeDocument/2006/relationships" id="257" r:id="Rdd33e40dbb1b4383"/>
    <p:sldId xmlns:r="http://schemas.openxmlformats.org/officeDocument/2006/relationships" id="258" r:id="R0c72905a17084f33"/>
    <p:sldId xmlns:r="http://schemas.openxmlformats.org/officeDocument/2006/relationships" id="259" r:id="R0df194a351b742d5"/>
    <p:sldId xmlns:r="http://schemas.openxmlformats.org/officeDocument/2006/relationships" id="260" r:id="R11ab7c04823b43d3"/>
    <p:sldId xmlns:r="http://schemas.openxmlformats.org/officeDocument/2006/relationships" id="261" r:id="Rdd385ddf71544dd8"/>
    <p:sldId xmlns:r="http://schemas.openxmlformats.org/officeDocument/2006/relationships" id="262" r:id="R2c7d0bb2869240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55c009dc54ca7" /><Relationship Type="http://schemas.openxmlformats.org/officeDocument/2006/relationships/slide" Target="/ppt/slides/slide1.xml" Id="R4aed9a4ed6dc4933" /><Relationship Type="http://schemas.openxmlformats.org/officeDocument/2006/relationships/slide" Target="/ppt/slides/slide2.xml" Id="Rdd33e40dbb1b4383" /><Relationship Type="http://schemas.openxmlformats.org/officeDocument/2006/relationships/slide" Target="/ppt/slides/slide3.xml" Id="R0c72905a17084f33" /><Relationship Type="http://schemas.openxmlformats.org/officeDocument/2006/relationships/slide" Target="/ppt/slides/slide4.xml" Id="R0df194a351b742d5" /><Relationship Type="http://schemas.openxmlformats.org/officeDocument/2006/relationships/slide" Target="/ppt/slides/slide5.xml" Id="R11ab7c04823b43d3" /><Relationship Type="http://schemas.openxmlformats.org/officeDocument/2006/relationships/slide" Target="/ppt/slides/slide6.xml" Id="Rdd385ddf71544dd8" /><Relationship Type="http://schemas.openxmlformats.org/officeDocument/2006/relationships/slide" Target="/ppt/slides/slide7.xml" Id="R2c7d0bb2869240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3cf6dca4a741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dee33c693418d" /><Relationship Type="http://schemas.openxmlformats.org/officeDocument/2006/relationships/theme" Target="/ppt/slideMasters/theme/theme1.xml" Id="R1df99785dcfd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adee33c693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3acb6be7f41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4899f2827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595e2553842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b6ab907db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e5f41555a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a1610536947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78b9274b1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CUMULUS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195 125 439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265 766 843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RIDDERVOLD ESBEN ADOLF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986 304 150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CUMULUS INVEST AS</a:t>
            </a:r>
          </a:p>
        </p:txBody>
      </p:sp>
    </p:spTree>
  </p:cSld>
  <p:clrMapOvr>
    <a:masterClrMapping xmlns:a="http://schemas.openxmlformats.org/drawingml/2006/main"/>
  </p:clrMapOvr>
</p:sld>
</file>