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ca3f0d81dc48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5ebe19b02e4e8b"/>
  </p:sldMasterIdLst>
  <p:sldIdLst>
    <p:sldId xmlns:r="http://schemas.openxmlformats.org/officeDocument/2006/relationships" id="256" r:id="R47f2dc25ff274c25"/>
    <p:sldId xmlns:r="http://schemas.openxmlformats.org/officeDocument/2006/relationships" id="257" r:id="R7514a42efd7e4243"/>
    <p:sldId xmlns:r="http://schemas.openxmlformats.org/officeDocument/2006/relationships" id="258" r:id="R6412c0ed18684ba8"/>
    <p:sldId xmlns:r="http://schemas.openxmlformats.org/officeDocument/2006/relationships" id="259" r:id="R63ded7cd16d343ba"/>
    <p:sldId xmlns:r="http://schemas.openxmlformats.org/officeDocument/2006/relationships" id="260" r:id="Raf5a2e8f8b7841f0"/>
    <p:sldId xmlns:r="http://schemas.openxmlformats.org/officeDocument/2006/relationships" id="261" r:id="R70079abdaae74c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5ebe19b02e4e8b" /><Relationship Type="http://schemas.openxmlformats.org/officeDocument/2006/relationships/slide" Target="/ppt/slides/slide1.xml" Id="R47f2dc25ff274c25" /><Relationship Type="http://schemas.openxmlformats.org/officeDocument/2006/relationships/slide" Target="/ppt/slides/slide2.xml" Id="R7514a42efd7e4243" /><Relationship Type="http://schemas.openxmlformats.org/officeDocument/2006/relationships/slide" Target="/ppt/slides/slide3.xml" Id="R6412c0ed18684ba8" /><Relationship Type="http://schemas.openxmlformats.org/officeDocument/2006/relationships/slide" Target="/ppt/slides/slide4.xml" Id="R63ded7cd16d343ba" /><Relationship Type="http://schemas.openxmlformats.org/officeDocument/2006/relationships/slide" Target="/ppt/slides/slide5.xml" Id="Raf5a2e8f8b7841f0" /><Relationship Type="http://schemas.openxmlformats.org/officeDocument/2006/relationships/slide" Target="/ppt/slides/slide6.xml" Id="R70079abdaae74c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4384ed2edd47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d4d33a7604386" /><Relationship Type="http://schemas.openxmlformats.org/officeDocument/2006/relationships/theme" Target="/ppt/slideMasters/theme/theme1.xml" Id="R55a31f3a5d2f49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5d4d33a76043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32f2aeadb4f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13652a6884e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0f947348d4b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87206c62448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14013276c44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4f9a6a89742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STANGELAND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986 375 422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