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f0f65e6bd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d99d24d964dbe"/>
  </p:sldMasterIdLst>
  <p:sldIdLst>
    <p:sldId xmlns:r="http://schemas.openxmlformats.org/officeDocument/2006/relationships" id="256" r:id="R41a72a61236c4067"/>
    <p:sldId xmlns:r="http://schemas.openxmlformats.org/officeDocument/2006/relationships" id="257" r:id="R4e6e559a5a7d4a8a"/>
    <p:sldId xmlns:r="http://schemas.openxmlformats.org/officeDocument/2006/relationships" id="258" r:id="R35fbb3fa92e34ece"/>
    <p:sldId xmlns:r="http://schemas.openxmlformats.org/officeDocument/2006/relationships" id="259" r:id="R98db6d783b8c43e1"/>
    <p:sldId xmlns:r="http://schemas.openxmlformats.org/officeDocument/2006/relationships" id="260" r:id="R9604b61016ec4a58"/>
    <p:sldId xmlns:r="http://schemas.openxmlformats.org/officeDocument/2006/relationships" id="261" r:id="Rc7f55810f5e2426a"/>
    <p:sldId xmlns:r="http://schemas.openxmlformats.org/officeDocument/2006/relationships" id="262" r:id="R7908f969e355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d99d24d964dbe" /><Relationship Type="http://schemas.openxmlformats.org/officeDocument/2006/relationships/slide" Target="/ppt/slides/slide1.xml" Id="R41a72a61236c4067" /><Relationship Type="http://schemas.openxmlformats.org/officeDocument/2006/relationships/slide" Target="/ppt/slides/slide2.xml" Id="R4e6e559a5a7d4a8a" /><Relationship Type="http://schemas.openxmlformats.org/officeDocument/2006/relationships/slide" Target="/ppt/slides/slide3.xml" Id="R35fbb3fa92e34ece" /><Relationship Type="http://schemas.openxmlformats.org/officeDocument/2006/relationships/slide" Target="/ppt/slides/slide4.xml" Id="R98db6d783b8c43e1" /><Relationship Type="http://schemas.openxmlformats.org/officeDocument/2006/relationships/slide" Target="/ppt/slides/slide5.xml" Id="R9604b61016ec4a58" /><Relationship Type="http://schemas.openxmlformats.org/officeDocument/2006/relationships/slide" Target="/ppt/slides/slide6.xml" Id="Rc7f55810f5e2426a" /><Relationship Type="http://schemas.openxmlformats.org/officeDocument/2006/relationships/slide" Target="/ppt/slides/slide7.xml" Id="R7908f969e355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2e5b91416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67581df742c7" /><Relationship Type="http://schemas.openxmlformats.org/officeDocument/2006/relationships/theme" Target="/ppt/slideMasters/theme/theme1.xml" Id="R0ef15adc1069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567581df7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c996b8a8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4209fd01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9a95ed19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6b93da0e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92fbb1be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cf0e006c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939b6dc2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