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1b48f7a67ed459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c638d43f3924feb"/>
  </p:sldMasterIdLst>
  <p:sldIdLst>
    <p:sldId xmlns:r="http://schemas.openxmlformats.org/officeDocument/2006/relationships" id="256" r:id="R7c37086b4e2c4c98"/>
    <p:sldId xmlns:r="http://schemas.openxmlformats.org/officeDocument/2006/relationships" id="257" r:id="R5399d9f125484299"/>
    <p:sldId xmlns:r="http://schemas.openxmlformats.org/officeDocument/2006/relationships" id="258" r:id="Rd0636ee0340642ed"/>
    <p:sldId xmlns:r="http://schemas.openxmlformats.org/officeDocument/2006/relationships" id="259" r:id="R28024370ae8e4083"/>
    <p:sldId xmlns:r="http://schemas.openxmlformats.org/officeDocument/2006/relationships" id="260" r:id="R07c3ccc9f1cf4ee2"/>
    <p:sldId xmlns:r="http://schemas.openxmlformats.org/officeDocument/2006/relationships" id="261" r:id="Rb4ea3f7c69554ef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c638d43f3924feb" /><Relationship Type="http://schemas.openxmlformats.org/officeDocument/2006/relationships/slide" Target="/ppt/slides/slide1.xml" Id="R7c37086b4e2c4c98" /><Relationship Type="http://schemas.openxmlformats.org/officeDocument/2006/relationships/slide" Target="/ppt/slides/slide2.xml" Id="R5399d9f125484299" /><Relationship Type="http://schemas.openxmlformats.org/officeDocument/2006/relationships/slide" Target="/ppt/slides/slide3.xml" Id="Rd0636ee0340642ed" /><Relationship Type="http://schemas.openxmlformats.org/officeDocument/2006/relationships/slide" Target="/ppt/slides/slide4.xml" Id="R28024370ae8e4083" /><Relationship Type="http://schemas.openxmlformats.org/officeDocument/2006/relationships/slide" Target="/ppt/slides/slide5.xml" Id="R07c3ccc9f1cf4ee2" /><Relationship Type="http://schemas.openxmlformats.org/officeDocument/2006/relationships/slide" Target="/ppt/slides/slide6.xml" Id="Rb4ea3f7c69554ef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1f414a7a6a491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99ccd319d4484b" /><Relationship Type="http://schemas.openxmlformats.org/officeDocument/2006/relationships/theme" Target="/ppt/slideMasters/theme/theme1.xml" Id="R39f277dfc0c346f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e99ccd319d4484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1107bc50b34e8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1b11b810294e8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2ccaba0a5f4ac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cdbc312d9b4cf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cd122a449e4ed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4863ea68c24ce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FORMUESVEKST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FORMUESVEKST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FORMUESVEKST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FORMUESVEKST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FORMUESVEKST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FORMUESVEKST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986 375 708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FORMUESVEKST HOLDING AS</a:t>
            </a:r>
          </a:p>
        </p:txBody>
      </p:sp>
    </p:spTree>
  </p:cSld>
  <p:clrMapOvr>
    <a:masterClrMapping xmlns:a="http://schemas.openxmlformats.org/drawingml/2006/main"/>
  </p:clrMapOvr>
</p:sld>
</file>