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de1c363e0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84e8c924b4f1d"/>
  </p:sldMasterIdLst>
  <p:sldIdLst>
    <p:sldId xmlns:r="http://schemas.openxmlformats.org/officeDocument/2006/relationships" id="256" r:id="Rcc76f94190874fc2"/>
    <p:sldId xmlns:r="http://schemas.openxmlformats.org/officeDocument/2006/relationships" id="257" r:id="R416bab591c2a45fd"/>
    <p:sldId xmlns:r="http://schemas.openxmlformats.org/officeDocument/2006/relationships" id="258" r:id="Re2471094285a481c"/>
    <p:sldId xmlns:r="http://schemas.openxmlformats.org/officeDocument/2006/relationships" id="259" r:id="Rf86b348db2f84772"/>
    <p:sldId xmlns:r="http://schemas.openxmlformats.org/officeDocument/2006/relationships" id="260" r:id="Rd17e7388dc14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84e8c924b4f1d" /><Relationship Type="http://schemas.openxmlformats.org/officeDocument/2006/relationships/slide" Target="/ppt/slides/slide1.xml" Id="Rcc76f94190874fc2" /><Relationship Type="http://schemas.openxmlformats.org/officeDocument/2006/relationships/slide" Target="/ppt/slides/slide2.xml" Id="R416bab591c2a45fd" /><Relationship Type="http://schemas.openxmlformats.org/officeDocument/2006/relationships/slide" Target="/ppt/slides/slide3.xml" Id="Re2471094285a481c" /><Relationship Type="http://schemas.openxmlformats.org/officeDocument/2006/relationships/slide" Target="/ppt/slides/slide4.xml" Id="Rf86b348db2f84772" /><Relationship Type="http://schemas.openxmlformats.org/officeDocument/2006/relationships/slide" Target="/ppt/slides/slide5.xml" Id="Rd17e7388dc14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a9d8ff74d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669cdbf9e4526" /><Relationship Type="http://schemas.openxmlformats.org/officeDocument/2006/relationships/theme" Target="/ppt/slideMasters/theme/theme1.xml" Id="R55380300c235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669cdbf9e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54bd625c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9e45bc147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8de93d349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b33d094fa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95f5c5bd6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