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5075ec15249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f82f4abe16436a"/>
  </p:sldMasterIdLst>
  <p:sldIdLst>
    <p:sldId xmlns:r="http://schemas.openxmlformats.org/officeDocument/2006/relationships" id="256" r:id="Ra25d28e3b563446e"/>
    <p:sldId xmlns:r="http://schemas.openxmlformats.org/officeDocument/2006/relationships" id="257" r:id="Re4c8921d44a34b65"/>
    <p:sldId xmlns:r="http://schemas.openxmlformats.org/officeDocument/2006/relationships" id="258" r:id="Re4ab4b2e458a4adc"/>
    <p:sldId xmlns:r="http://schemas.openxmlformats.org/officeDocument/2006/relationships" id="259" r:id="Rcbaa4ddc7b4c4b4d"/>
    <p:sldId xmlns:r="http://schemas.openxmlformats.org/officeDocument/2006/relationships" id="260" r:id="R954a4f126c094d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82f4abe16436a" /><Relationship Type="http://schemas.openxmlformats.org/officeDocument/2006/relationships/slide" Target="/ppt/slides/slide1.xml" Id="Ra25d28e3b563446e" /><Relationship Type="http://schemas.openxmlformats.org/officeDocument/2006/relationships/slide" Target="/ppt/slides/slide2.xml" Id="Re4c8921d44a34b65" /><Relationship Type="http://schemas.openxmlformats.org/officeDocument/2006/relationships/slide" Target="/ppt/slides/slide3.xml" Id="Re4ab4b2e458a4adc" /><Relationship Type="http://schemas.openxmlformats.org/officeDocument/2006/relationships/slide" Target="/ppt/slides/slide4.xml" Id="Rcbaa4ddc7b4c4b4d" /><Relationship Type="http://schemas.openxmlformats.org/officeDocument/2006/relationships/slide" Target="/ppt/slides/slide5.xml" Id="R954a4f126c094d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2e6136fca49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b00483b5b49cd" /><Relationship Type="http://schemas.openxmlformats.org/officeDocument/2006/relationships/theme" Target="/ppt/slideMasters/theme/theme1.xml" Id="R186ebff357f54f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b00483b5b49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5fa5b819d4e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d91524ab542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b99c27ee841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d976fcc1a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62bf311b14d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ARBEIDERBEVEGELSENS PRESSEFORBUND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ARBEIDERBEVEGELSENS PRESSEFORBUND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Sjølie, Åslia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986 382 356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