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b6ee494fa34c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a2b03d4d654a02"/>
  </p:sldMasterIdLst>
  <p:sldIdLst>
    <p:sldId xmlns:r="http://schemas.openxmlformats.org/officeDocument/2006/relationships" id="256" r:id="R851348c6a3894c96"/>
    <p:sldId xmlns:r="http://schemas.openxmlformats.org/officeDocument/2006/relationships" id="257" r:id="Ra410f2933f4a48d1"/>
    <p:sldId xmlns:r="http://schemas.openxmlformats.org/officeDocument/2006/relationships" id="258" r:id="Ra211b9385532416a"/>
    <p:sldId xmlns:r="http://schemas.openxmlformats.org/officeDocument/2006/relationships" id="259" r:id="R33154a390c8141f7"/>
    <p:sldId xmlns:r="http://schemas.openxmlformats.org/officeDocument/2006/relationships" id="260" r:id="R39f0b841d11f4214"/>
    <p:sldId xmlns:r="http://schemas.openxmlformats.org/officeDocument/2006/relationships" id="261" r:id="R329832f00ee941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a2b03d4d654a02" /><Relationship Type="http://schemas.openxmlformats.org/officeDocument/2006/relationships/slide" Target="/ppt/slides/slide1.xml" Id="R851348c6a3894c96" /><Relationship Type="http://schemas.openxmlformats.org/officeDocument/2006/relationships/slide" Target="/ppt/slides/slide2.xml" Id="Ra410f2933f4a48d1" /><Relationship Type="http://schemas.openxmlformats.org/officeDocument/2006/relationships/slide" Target="/ppt/slides/slide3.xml" Id="Ra211b9385532416a" /><Relationship Type="http://schemas.openxmlformats.org/officeDocument/2006/relationships/slide" Target="/ppt/slides/slide4.xml" Id="R33154a390c8141f7" /><Relationship Type="http://schemas.openxmlformats.org/officeDocument/2006/relationships/slide" Target="/ppt/slides/slide5.xml" Id="R39f0b841d11f4214" /><Relationship Type="http://schemas.openxmlformats.org/officeDocument/2006/relationships/slide" Target="/ppt/slides/slide6.xml" Id="R329832f00ee941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a1049b52f84d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ec644bdd0481f" /><Relationship Type="http://schemas.openxmlformats.org/officeDocument/2006/relationships/theme" Target="/ppt/slideMasters/theme/theme1.xml" Id="R8b709510bfe64b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1ec644bdd048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db7ea456c41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32e136a7d40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03c5e93a045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bc47ad9814a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8d8ed9a354a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4f3ccaff74a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JÆRØK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JÆRØK DA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17 592 073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2 357 504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2 242 007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8 127 757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15 455 438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43  03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post@jarok.no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www.jarok.no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986 397 167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