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654e7e7e6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0aa9604cd40a1"/>
  </p:sldMasterIdLst>
  <p:sldIdLst>
    <p:sldId xmlns:r="http://schemas.openxmlformats.org/officeDocument/2006/relationships" id="256" r:id="R5e75c8bb8f57479f"/>
    <p:sldId xmlns:r="http://schemas.openxmlformats.org/officeDocument/2006/relationships" id="257" r:id="R6099858a69594a4a"/>
    <p:sldId xmlns:r="http://schemas.openxmlformats.org/officeDocument/2006/relationships" id="258" r:id="Rb78f3330b7894368"/>
    <p:sldId xmlns:r="http://schemas.openxmlformats.org/officeDocument/2006/relationships" id="259" r:id="Rfb6dd92059b54386"/>
    <p:sldId xmlns:r="http://schemas.openxmlformats.org/officeDocument/2006/relationships" id="260" r:id="R7cfe21f8dd384d7c"/>
    <p:sldId xmlns:r="http://schemas.openxmlformats.org/officeDocument/2006/relationships" id="261" r:id="R50988c44d9a6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0aa9604cd40a1" /><Relationship Type="http://schemas.openxmlformats.org/officeDocument/2006/relationships/slide" Target="/ppt/slides/slide1.xml" Id="R5e75c8bb8f57479f" /><Relationship Type="http://schemas.openxmlformats.org/officeDocument/2006/relationships/slide" Target="/ppt/slides/slide2.xml" Id="R6099858a69594a4a" /><Relationship Type="http://schemas.openxmlformats.org/officeDocument/2006/relationships/slide" Target="/ppt/slides/slide3.xml" Id="Rb78f3330b7894368" /><Relationship Type="http://schemas.openxmlformats.org/officeDocument/2006/relationships/slide" Target="/ppt/slides/slide4.xml" Id="Rfb6dd92059b54386" /><Relationship Type="http://schemas.openxmlformats.org/officeDocument/2006/relationships/slide" Target="/ppt/slides/slide5.xml" Id="R7cfe21f8dd384d7c" /><Relationship Type="http://schemas.openxmlformats.org/officeDocument/2006/relationships/slide" Target="/ppt/slides/slide6.xml" Id="R50988c44d9a6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c4b935f80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9e97eae7468f" /><Relationship Type="http://schemas.openxmlformats.org/officeDocument/2006/relationships/theme" Target="/ppt/slideMasters/theme/theme1.xml" Id="R8626dcb1c5a7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f9e97eae7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134ad15b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067c02ac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2c233000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e843edc8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ed359083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5a20b585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