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f24d1afc4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d9e2002394b92"/>
  </p:sldMasterIdLst>
  <p:sldIdLst>
    <p:sldId xmlns:r="http://schemas.openxmlformats.org/officeDocument/2006/relationships" id="256" r:id="R7d3b14a219814046"/>
    <p:sldId xmlns:r="http://schemas.openxmlformats.org/officeDocument/2006/relationships" id="257" r:id="R2adc0ef4508244a3"/>
    <p:sldId xmlns:r="http://schemas.openxmlformats.org/officeDocument/2006/relationships" id="258" r:id="R47c9a6d220fc4d0b"/>
    <p:sldId xmlns:r="http://schemas.openxmlformats.org/officeDocument/2006/relationships" id="259" r:id="R9e700dcf3af04392"/>
    <p:sldId xmlns:r="http://schemas.openxmlformats.org/officeDocument/2006/relationships" id="260" r:id="R42dc6a40c32d4b60"/>
    <p:sldId xmlns:r="http://schemas.openxmlformats.org/officeDocument/2006/relationships" id="261" r:id="R08e4bb3b17234802"/>
    <p:sldId xmlns:r="http://schemas.openxmlformats.org/officeDocument/2006/relationships" id="262" r:id="Rf0d188c2593d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d9e2002394b92" /><Relationship Type="http://schemas.openxmlformats.org/officeDocument/2006/relationships/slide" Target="/ppt/slides/slide1.xml" Id="R7d3b14a219814046" /><Relationship Type="http://schemas.openxmlformats.org/officeDocument/2006/relationships/slide" Target="/ppt/slides/slide2.xml" Id="R2adc0ef4508244a3" /><Relationship Type="http://schemas.openxmlformats.org/officeDocument/2006/relationships/slide" Target="/ppt/slides/slide3.xml" Id="R47c9a6d220fc4d0b" /><Relationship Type="http://schemas.openxmlformats.org/officeDocument/2006/relationships/slide" Target="/ppt/slides/slide4.xml" Id="R9e700dcf3af04392" /><Relationship Type="http://schemas.openxmlformats.org/officeDocument/2006/relationships/slide" Target="/ppt/slides/slide5.xml" Id="R42dc6a40c32d4b60" /><Relationship Type="http://schemas.openxmlformats.org/officeDocument/2006/relationships/slide" Target="/ppt/slides/slide6.xml" Id="R08e4bb3b17234802" /><Relationship Type="http://schemas.openxmlformats.org/officeDocument/2006/relationships/slide" Target="/ppt/slides/slide7.xml" Id="Rf0d188c2593d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7459f7780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9a3af50c14cc9" /><Relationship Type="http://schemas.openxmlformats.org/officeDocument/2006/relationships/theme" Target="/ppt/slideMasters/theme/theme1.xml" Id="Re292fe6f945a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9a3af50c1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e0ee8e92c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f8cc74138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2ddd483b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98f00c59e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9b1c7bf7c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8007d3ca41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1c0455a20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ØREN INVEST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 ØREN TRANSPORT AS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HØYANGER TRELASTKOMPANI  –  37,5 %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71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post@pao.no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www.pao.no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ØREN INVEST AS</a:t>
            </a:r>
          </a:p>
        </p:txBody>
      </p:sp>
    </p:spTree>
  </p:cSld>
  <p:clrMapOvr>
    <a:masterClrMapping xmlns:a="http://schemas.openxmlformats.org/drawingml/2006/main"/>
  </p:clrMapOvr>
</p:sld>
</file>