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73bce12e114d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483654a9604a01"/>
  </p:sldMasterIdLst>
  <p:sldIdLst>
    <p:sldId xmlns:r="http://schemas.openxmlformats.org/officeDocument/2006/relationships" id="256" r:id="R5e066976394844a2"/>
    <p:sldId xmlns:r="http://schemas.openxmlformats.org/officeDocument/2006/relationships" id="257" r:id="R9759570f4acd4401"/>
    <p:sldId xmlns:r="http://schemas.openxmlformats.org/officeDocument/2006/relationships" id="258" r:id="R58cf1063a1474673"/>
    <p:sldId xmlns:r="http://schemas.openxmlformats.org/officeDocument/2006/relationships" id="259" r:id="R1baa8a3568f446db"/>
    <p:sldId xmlns:r="http://schemas.openxmlformats.org/officeDocument/2006/relationships" id="260" r:id="Rda0ea833deaf40eb"/>
    <p:sldId xmlns:r="http://schemas.openxmlformats.org/officeDocument/2006/relationships" id="261" r:id="Ref6d5e95c7d14035"/>
    <p:sldId xmlns:r="http://schemas.openxmlformats.org/officeDocument/2006/relationships" id="262" r:id="R258ff40f493a4b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483654a9604a01" /><Relationship Type="http://schemas.openxmlformats.org/officeDocument/2006/relationships/slide" Target="/ppt/slides/slide1.xml" Id="R5e066976394844a2" /><Relationship Type="http://schemas.openxmlformats.org/officeDocument/2006/relationships/slide" Target="/ppt/slides/slide2.xml" Id="R9759570f4acd4401" /><Relationship Type="http://schemas.openxmlformats.org/officeDocument/2006/relationships/slide" Target="/ppt/slides/slide3.xml" Id="R58cf1063a1474673" /><Relationship Type="http://schemas.openxmlformats.org/officeDocument/2006/relationships/slide" Target="/ppt/slides/slide4.xml" Id="R1baa8a3568f446db" /><Relationship Type="http://schemas.openxmlformats.org/officeDocument/2006/relationships/slide" Target="/ppt/slides/slide5.xml" Id="Rda0ea833deaf40eb" /><Relationship Type="http://schemas.openxmlformats.org/officeDocument/2006/relationships/slide" Target="/ppt/slides/slide6.xml" Id="Ref6d5e95c7d14035" /><Relationship Type="http://schemas.openxmlformats.org/officeDocument/2006/relationships/slide" Target="/ppt/slides/slide7.xml" Id="R258ff40f493a4b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8e730840594e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1544692104ff4" /><Relationship Type="http://schemas.openxmlformats.org/officeDocument/2006/relationships/theme" Target="/ppt/slideMasters/theme/theme1.xml" Id="R4424684a9dcf4d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41544692104f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2dc7a80a244c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212dc2c294c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76ac21aac643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59a5dc46642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3ed704fe8f40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0365fa85849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e9fa8f4bd45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NORSE PARTNERS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NORSE PARTNERS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−1 962 332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11 406 159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11 411 155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NORSE AS  –  91,8 %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ALOPEX HOLDING AS  –  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RANASTONGJI AS  –  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CENTRAL HOLDING AS  –  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JAN-PETTER ENBUSK  –  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ARTUR RYSZARD KOLAKOWSKI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Klingenberggata 7A, 9 etg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986 468 366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 PARTNERS AS</a:t>
            </a:r>
          </a:p>
        </p:txBody>
      </p:sp>
    </p:spTree>
  </p:cSld>
  <p:clrMapOvr>
    <a:masterClrMapping xmlns:a="http://schemas.openxmlformats.org/drawingml/2006/main"/>
  </p:clrMapOvr>
</p:sld>
</file>