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1f0e88012943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ed6a6964f4e17"/>
  </p:sldMasterIdLst>
  <p:sldIdLst>
    <p:sldId xmlns:r="http://schemas.openxmlformats.org/officeDocument/2006/relationships" id="256" r:id="R6d0264f054364c76"/>
    <p:sldId xmlns:r="http://schemas.openxmlformats.org/officeDocument/2006/relationships" id="257" r:id="R337c75f6b28e45e2"/>
    <p:sldId xmlns:r="http://schemas.openxmlformats.org/officeDocument/2006/relationships" id="258" r:id="R3b139594bdf54823"/>
    <p:sldId xmlns:r="http://schemas.openxmlformats.org/officeDocument/2006/relationships" id="259" r:id="R853342147e444168"/>
    <p:sldId xmlns:r="http://schemas.openxmlformats.org/officeDocument/2006/relationships" id="260" r:id="R2c5c19de394f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ed6a6964f4e17" /><Relationship Type="http://schemas.openxmlformats.org/officeDocument/2006/relationships/slide" Target="/ppt/slides/slide1.xml" Id="R6d0264f054364c76" /><Relationship Type="http://schemas.openxmlformats.org/officeDocument/2006/relationships/slide" Target="/ppt/slides/slide2.xml" Id="R337c75f6b28e45e2" /><Relationship Type="http://schemas.openxmlformats.org/officeDocument/2006/relationships/slide" Target="/ppt/slides/slide3.xml" Id="R3b139594bdf54823" /><Relationship Type="http://schemas.openxmlformats.org/officeDocument/2006/relationships/slide" Target="/ppt/slides/slide4.xml" Id="R853342147e444168" /><Relationship Type="http://schemas.openxmlformats.org/officeDocument/2006/relationships/slide" Target="/ppt/slides/slide5.xml" Id="R2c5c19de394f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8e44e090e40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f507679e34df1" /><Relationship Type="http://schemas.openxmlformats.org/officeDocument/2006/relationships/theme" Target="/ppt/slideMasters/theme/theme1.xml" Id="Rd19a5f4bfd5a48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f507679e34d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046bb066a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1407e80cc44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63a58ee3249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860e1d4cb4d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c4887354246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KOMREV NORD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KOMREV NORD IKS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04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986 574 689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