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9bf51e208e4c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0604b33d1d4cc6"/>
  </p:sldMasterIdLst>
  <p:sldIdLst>
    <p:sldId xmlns:r="http://schemas.openxmlformats.org/officeDocument/2006/relationships" id="256" r:id="Rad7fe339ea9b4fb8"/>
    <p:sldId xmlns:r="http://schemas.openxmlformats.org/officeDocument/2006/relationships" id="257" r:id="R8a7351a12b5e4ff6"/>
    <p:sldId xmlns:r="http://schemas.openxmlformats.org/officeDocument/2006/relationships" id="258" r:id="Rccc11b46c080458e"/>
    <p:sldId xmlns:r="http://schemas.openxmlformats.org/officeDocument/2006/relationships" id="259" r:id="Rabeb76da9fc947c5"/>
    <p:sldId xmlns:r="http://schemas.openxmlformats.org/officeDocument/2006/relationships" id="260" r:id="Rf631ddec71b842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604b33d1d4cc6" /><Relationship Type="http://schemas.openxmlformats.org/officeDocument/2006/relationships/slide" Target="/ppt/slides/slide1.xml" Id="Rad7fe339ea9b4fb8" /><Relationship Type="http://schemas.openxmlformats.org/officeDocument/2006/relationships/slide" Target="/ppt/slides/slide2.xml" Id="R8a7351a12b5e4ff6" /><Relationship Type="http://schemas.openxmlformats.org/officeDocument/2006/relationships/slide" Target="/ppt/slides/slide3.xml" Id="Rccc11b46c080458e" /><Relationship Type="http://schemas.openxmlformats.org/officeDocument/2006/relationships/slide" Target="/ppt/slides/slide4.xml" Id="Rabeb76da9fc947c5" /><Relationship Type="http://schemas.openxmlformats.org/officeDocument/2006/relationships/slide" Target="/ppt/slides/slide5.xml" Id="Rf631ddec71b842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87190a8f74d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49c4c96b84a66" /><Relationship Type="http://schemas.openxmlformats.org/officeDocument/2006/relationships/theme" Target="/ppt/slideMasters/theme/theme1.xml" Id="R157791e071f34d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c49c4c96b84a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b84f1f52044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2de66684c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0ec01bf3b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5b6d0070c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94fb06e8946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MINIPRIS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MINIPRIS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