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b67c636e6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4b658da604fb9"/>
  </p:sldMasterIdLst>
  <p:sldIdLst>
    <p:sldId xmlns:r="http://schemas.openxmlformats.org/officeDocument/2006/relationships" id="256" r:id="Ra3848bb927fa4c9a"/>
    <p:sldId xmlns:r="http://schemas.openxmlformats.org/officeDocument/2006/relationships" id="257" r:id="Rea7902329bc34f5e"/>
    <p:sldId xmlns:r="http://schemas.openxmlformats.org/officeDocument/2006/relationships" id="258" r:id="R5c68d973a9b94821"/>
    <p:sldId xmlns:r="http://schemas.openxmlformats.org/officeDocument/2006/relationships" id="259" r:id="R21e41468f61c428e"/>
    <p:sldId xmlns:r="http://schemas.openxmlformats.org/officeDocument/2006/relationships" id="260" r:id="R044016016307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4b658da604fb9" /><Relationship Type="http://schemas.openxmlformats.org/officeDocument/2006/relationships/slide" Target="/ppt/slides/slide1.xml" Id="Ra3848bb927fa4c9a" /><Relationship Type="http://schemas.openxmlformats.org/officeDocument/2006/relationships/slide" Target="/ppt/slides/slide2.xml" Id="Rea7902329bc34f5e" /><Relationship Type="http://schemas.openxmlformats.org/officeDocument/2006/relationships/slide" Target="/ppt/slides/slide3.xml" Id="R5c68d973a9b94821" /><Relationship Type="http://schemas.openxmlformats.org/officeDocument/2006/relationships/slide" Target="/ppt/slides/slide4.xml" Id="R21e41468f61c428e" /><Relationship Type="http://schemas.openxmlformats.org/officeDocument/2006/relationships/slide" Target="/ppt/slides/slide5.xml" Id="R044016016307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88f5dbe79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333658ca34d52" /><Relationship Type="http://schemas.openxmlformats.org/officeDocument/2006/relationships/theme" Target="/ppt/slideMasters/theme/theme1.xml" Id="R1d80b10deedb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333658ca3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0a5a50c4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5070eb93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a526a1e3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78ee7630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dd7f5a48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