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46f8eb611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75618b8dd4e78"/>
  </p:sldMasterIdLst>
  <p:sldIdLst>
    <p:sldId xmlns:r="http://schemas.openxmlformats.org/officeDocument/2006/relationships" id="256" r:id="R3ddadfadfa3e4fbb"/>
    <p:sldId xmlns:r="http://schemas.openxmlformats.org/officeDocument/2006/relationships" id="257" r:id="R705c22a31f814385"/>
    <p:sldId xmlns:r="http://schemas.openxmlformats.org/officeDocument/2006/relationships" id="258" r:id="Rd79d04ae302f46bd"/>
    <p:sldId xmlns:r="http://schemas.openxmlformats.org/officeDocument/2006/relationships" id="259" r:id="R29cf9da1799e49b8"/>
    <p:sldId xmlns:r="http://schemas.openxmlformats.org/officeDocument/2006/relationships" id="260" r:id="R8ec2dbd609d44a7f"/>
    <p:sldId xmlns:r="http://schemas.openxmlformats.org/officeDocument/2006/relationships" id="261" r:id="R8d3ec58287b2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75618b8dd4e78" /><Relationship Type="http://schemas.openxmlformats.org/officeDocument/2006/relationships/slide" Target="/ppt/slides/slide1.xml" Id="R3ddadfadfa3e4fbb" /><Relationship Type="http://schemas.openxmlformats.org/officeDocument/2006/relationships/slide" Target="/ppt/slides/slide2.xml" Id="R705c22a31f814385" /><Relationship Type="http://schemas.openxmlformats.org/officeDocument/2006/relationships/slide" Target="/ppt/slides/slide3.xml" Id="Rd79d04ae302f46bd" /><Relationship Type="http://schemas.openxmlformats.org/officeDocument/2006/relationships/slide" Target="/ppt/slides/slide4.xml" Id="R29cf9da1799e49b8" /><Relationship Type="http://schemas.openxmlformats.org/officeDocument/2006/relationships/slide" Target="/ppt/slides/slide5.xml" Id="R8ec2dbd609d44a7f" /><Relationship Type="http://schemas.openxmlformats.org/officeDocument/2006/relationships/slide" Target="/ppt/slides/slide6.xml" Id="R8d3ec58287b2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4e15cf00f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d5b40a03446bf" /><Relationship Type="http://schemas.openxmlformats.org/officeDocument/2006/relationships/theme" Target="/ppt/slideMasters/theme/theme1.xml" Id="R413e7e4fadab47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2d5b40a03446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3ff7feb3242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9f70918a947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055c5ef67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09b4b865543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893eb08a4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f898b827e41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HAALAND KLIMA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firmapost@haaland-klima.no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986 897 526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KLIMA AS</a:t>
            </a:r>
          </a:p>
        </p:txBody>
      </p:sp>
    </p:spTree>
  </p:cSld>
  <p:clrMapOvr>
    <a:masterClrMapping xmlns:a="http://schemas.openxmlformats.org/drawingml/2006/main"/>
  </p:clrMapOvr>
</p:sld>
</file>