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8a12f1900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973b36bbc464f"/>
  </p:sldMasterIdLst>
  <p:sldIdLst>
    <p:sldId xmlns:r="http://schemas.openxmlformats.org/officeDocument/2006/relationships" id="256" r:id="Rc1111c52785f47d0"/>
    <p:sldId xmlns:r="http://schemas.openxmlformats.org/officeDocument/2006/relationships" id="257" r:id="R8a0c0a7d292f4a43"/>
    <p:sldId xmlns:r="http://schemas.openxmlformats.org/officeDocument/2006/relationships" id="258" r:id="R0b7cffe83d394452"/>
    <p:sldId xmlns:r="http://schemas.openxmlformats.org/officeDocument/2006/relationships" id="259" r:id="R2baa36ea62cc4947"/>
    <p:sldId xmlns:r="http://schemas.openxmlformats.org/officeDocument/2006/relationships" id="260" r:id="R4c3c98cb9a75400a"/>
    <p:sldId xmlns:r="http://schemas.openxmlformats.org/officeDocument/2006/relationships" id="261" r:id="R546d7e45c82c453b"/>
    <p:sldId xmlns:r="http://schemas.openxmlformats.org/officeDocument/2006/relationships" id="262" r:id="R33876b60b7d9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973b36bbc464f" /><Relationship Type="http://schemas.openxmlformats.org/officeDocument/2006/relationships/slide" Target="/ppt/slides/slide1.xml" Id="Rc1111c52785f47d0" /><Relationship Type="http://schemas.openxmlformats.org/officeDocument/2006/relationships/slide" Target="/ppt/slides/slide2.xml" Id="R8a0c0a7d292f4a43" /><Relationship Type="http://schemas.openxmlformats.org/officeDocument/2006/relationships/slide" Target="/ppt/slides/slide3.xml" Id="R0b7cffe83d394452" /><Relationship Type="http://schemas.openxmlformats.org/officeDocument/2006/relationships/slide" Target="/ppt/slides/slide4.xml" Id="R2baa36ea62cc4947" /><Relationship Type="http://schemas.openxmlformats.org/officeDocument/2006/relationships/slide" Target="/ppt/slides/slide5.xml" Id="R4c3c98cb9a75400a" /><Relationship Type="http://schemas.openxmlformats.org/officeDocument/2006/relationships/slide" Target="/ppt/slides/slide6.xml" Id="R546d7e45c82c453b" /><Relationship Type="http://schemas.openxmlformats.org/officeDocument/2006/relationships/slide" Target="/ppt/slides/slide7.xml" Id="R33876b60b7d9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0b95cc941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814f03f644ccf" /><Relationship Type="http://schemas.openxmlformats.org/officeDocument/2006/relationships/theme" Target="/ppt/slideMasters/theme/theme1.xml" Id="R2a6c6d6a4f6c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814f03f64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6753b53a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4a9bbaf74c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524970ea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b6b4c1d0a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c803906c5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86dade013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ce15159a0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426 629 978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30 534 686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92 138 926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268 112 422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ØVSTEDAL ROAR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SORSELL ARILD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EIVIND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GEIR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firmapost@haaland-klima.no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986 897 526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