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bf6d2791c447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98362884ae43a2"/>
  </p:sldMasterIdLst>
  <p:sldIdLst>
    <p:sldId xmlns:r="http://schemas.openxmlformats.org/officeDocument/2006/relationships" id="256" r:id="R6213193887b144b0"/>
    <p:sldId xmlns:r="http://schemas.openxmlformats.org/officeDocument/2006/relationships" id="257" r:id="R92d5974971344f71"/>
    <p:sldId xmlns:r="http://schemas.openxmlformats.org/officeDocument/2006/relationships" id="258" r:id="Reaab6a3904164ffb"/>
    <p:sldId xmlns:r="http://schemas.openxmlformats.org/officeDocument/2006/relationships" id="259" r:id="R022412d493a344df"/>
    <p:sldId xmlns:r="http://schemas.openxmlformats.org/officeDocument/2006/relationships" id="260" r:id="Rd8b2cf91c50e48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8362884ae43a2" /><Relationship Type="http://schemas.openxmlformats.org/officeDocument/2006/relationships/slide" Target="/ppt/slides/slide1.xml" Id="R6213193887b144b0" /><Relationship Type="http://schemas.openxmlformats.org/officeDocument/2006/relationships/slide" Target="/ppt/slides/slide2.xml" Id="R92d5974971344f71" /><Relationship Type="http://schemas.openxmlformats.org/officeDocument/2006/relationships/slide" Target="/ppt/slides/slide3.xml" Id="Reaab6a3904164ffb" /><Relationship Type="http://schemas.openxmlformats.org/officeDocument/2006/relationships/slide" Target="/ppt/slides/slide4.xml" Id="R022412d493a344df" /><Relationship Type="http://schemas.openxmlformats.org/officeDocument/2006/relationships/slide" Target="/ppt/slides/slide5.xml" Id="Rd8b2cf91c50e48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f1ccd19e34d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bb8aeaa1141eb" /><Relationship Type="http://schemas.openxmlformats.org/officeDocument/2006/relationships/theme" Target="/ppt/slideMasters/theme/theme1.xml" Id="R09e628bc6e1c41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5bb8aeaa1141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76e970eac42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2e2a3bf3e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71d5a1ede41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ee48e4f0044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01c65619a4e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 RAFTING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 RAFTING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986 919 813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