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61e8367d5846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c5e8ee0d5748f3"/>
  </p:sldMasterIdLst>
  <p:sldIdLst>
    <p:sldId xmlns:r="http://schemas.openxmlformats.org/officeDocument/2006/relationships" id="256" r:id="R0ae58692577b459b"/>
    <p:sldId xmlns:r="http://schemas.openxmlformats.org/officeDocument/2006/relationships" id="257" r:id="Rd030b494d0a94bdc"/>
    <p:sldId xmlns:r="http://schemas.openxmlformats.org/officeDocument/2006/relationships" id="258" r:id="R5d61562068e14b34"/>
    <p:sldId xmlns:r="http://schemas.openxmlformats.org/officeDocument/2006/relationships" id="259" r:id="R9c11c7f59c034edc"/>
    <p:sldId xmlns:r="http://schemas.openxmlformats.org/officeDocument/2006/relationships" id="260" r:id="R456891437e2e4d5b"/>
    <p:sldId xmlns:r="http://schemas.openxmlformats.org/officeDocument/2006/relationships" id="261" r:id="R438803842adf409e"/>
    <p:sldId xmlns:r="http://schemas.openxmlformats.org/officeDocument/2006/relationships" id="262" r:id="R41973a382c3c43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5e8ee0d5748f3" /><Relationship Type="http://schemas.openxmlformats.org/officeDocument/2006/relationships/slide" Target="/ppt/slides/slide1.xml" Id="R0ae58692577b459b" /><Relationship Type="http://schemas.openxmlformats.org/officeDocument/2006/relationships/slide" Target="/ppt/slides/slide2.xml" Id="Rd030b494d0a94bdc" /><Relationship Type="http://schemas.openxmlformats.org/officeDocument/2006/relationships/slide" Target="/ppt/slides/slide3.xml" Id="R5d61562068e14b34" /><Relationship Type="http://schemas.openxmlformats.org/officeDocument/2006/relationships/slide" Target="/ppt/slides/slide4.xml" Id="R9c11c7f59c034edc" /><Relationship Type="http://schemas.openxmlformats.org/officeDocument/2006/relationships/slide" Target="/ppt/slides/slide5.xml" Id="R456891437e2e4d5b" /><Relationship Type="http://schemas.openxmlformats.org/officeDocument/2006/relationships/slide" Target="/ppt/slides/slide6.xml" Id="R438803842adf409e" /><Relationship Type="http://schemas.openxmlformats.org/officeDocument/2006/relationships/slide" Target="/ppt/slides/slide7.xml" Id="R41973a382c3c43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62eaf3a3e46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23642814c4efe" /><Relationship Type="http://schemas.openxmlformats.org/officeDocument/2006/relationships/theme" Target="/ppt/slideMasters/theme/theme1.xml" Id="R8195eebf6fbe4e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423642814c4e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4109924f04c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a0aa965e0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ee80acf914f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847c0e2424b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db16b941944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8d306d4b645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8a24953cd41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SICTRA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SICTRA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18 943 654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RUNAR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Høydalsveien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1667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986 947 019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