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8194e15f7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3b7444c6447c6"/>
  </p:sldMasterIdLst>
  <p:sldIdLst>
    <p:sldId xmlns:r="http://schemas.openxmlformats.org/officeDocument/2006/relationships" id="256" r:id="R0f543fa6730147dc"/>
    <p:sldId xmlns:r="http://schemas.openxmlformats.org/officeDocument/2006/relationships" id="257" r:id="R0051ab6706b54e34"/>
    <p:sldId xmlns:r="http://schemas.openxmlformats.org/officeDocument/2006/relationships" id="258" r:id="R719cf0da050d44e8"/>
    <p:sldId xmlns:r="http://schemas.openxmlformats.org/officeDocument/2006/relationships" id="259" r:id="Rea3c8462918747ab"/>
    <p:sldId xmlns:r="http://schemas.openxmlformats.org/officeDocument/2006/relationships" id="260" r:id="R856fa732eab94d27"/>
    <p:sldId xmlns:r="http://schemas.openxmlformats.org/officeDocument/2006/relationships" id="261" r:id="R73c60cf30165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3b7444c6447c6" /><Relationship Type="http://schemas.openxmlformats.org/officeDocument/2006/relationships/slide" Target="/ppt/slides/slide1.xml" Id="R0f543fa6730147dc" /><Relationship Type="http://schemas.openxmlformats.org/officeDocument/2006/relationships/slide" Target="/ppt/slides/slide2.xml" Id="R0051ab6706b54e34" /><Relationship Type="http://schemas.openxmlformats.org/officeDocument/2006/relationships/slide" Target="/ppt/slides/slide3.xml" Id="R719cf0da050d44e8" /><Relationship Type="http://schemas.openxmlformats.org/officeDocument/2006/relationships/slide" Target="/ppt/slides/slide4.xml" Id="Rea3c8462918747ab" /><Relationship Type="http://schemas.openxmlformats.org/officeDocument/2006/relationships/slide" Target="/ppt/slides/slide5.xml" Id="R856fa732eab94d27" /><Relationship Type="http://schemas.openxmlformats.org/officeDocument/2006/relationships/slide" Target="/ppt/slides/slide6.xml" Id="R73c60cf30165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834be4900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fdc5319c54d27" /><Relationship Type="http://schemas.openxmlformats.org/officeDocument/2006/relationships/theme" Target="/ppt/slideMasters/theme/theme1.xml" Id="Rb2428cb4468b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fdc5319c5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b4b9933c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b43aaf71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c6f64334d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0bc3a6a1c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0e59668de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5daf370b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