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b4058a0a6b43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38197bc40e4af7"/>
  </p:sldMasterIdLst>
  <p:sldIdLst>
    <p:sldId xmlns:r="http://schemas.openxmlformats.org/officeDocument/2006/relationships" id="256" r:id="Rcd8bbf29a0674d24"/>
    <p:sldId xmlns:r="http://schemas.openxmlformats.org/officeDocument/2006/relationships" id="257" r:id="Rcd8337859ff54056"/>
    <p:sldId xmlns:r="http://schemas.openxmlformats.org/officeDocument/2006/relationships" id="258" r:id="R5c696713d6814b3a"/>
    <p:sldId xmlns:r="http://schemas.openxmlformats.org/officeDocument/2006/relationships" id="259" r:id="R5355138360704262"/>
    <p:sldId xmlns:r="http://schemas.openxmlformats.org/officeDocument/2006/relationships" id="260" r:id="Re6a05d2404c145a0"/>
    <p:sldId xmlns:r="http://schemas.openxmlformats.org/officeDocument/2006/relationships" id="261" r:id="R4ec9976ed3a14d1f"/>
    <p:sldId xmlns:r="http://schemas.openxmlformats.org/officeDocument/2006/relationships" id="262" r:id="R5934b082fc9747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38197bc40e4af7" /><Relationship Type="http://schemas.openxmlformats.org/officeDocument/2006/relationships/slide" Target="/ppt/slides/slide1.xml" Id="Rcd8bbf29a0674d24" /><Relationship Type="http://schemas.openxmlformats.org/officeDocument/2006/relationships/slide" Target="/ppt/slides/slide2.xml" Id="Rcd8337859ff54056" /><Relationship Type="http://schemas.openxmlformats.org/officeDocument/2006/relationships/slide" Target="/ppt/slides/slide3.xml" Id="R5c696713d6814b3a" /><Relationship Type="http://schemas.openxmlformats.org/officeDocument/2006/relationships/slide" Target="/ppt/slides/slide4.xml" Id="R5355138360704262" /><Relationship Type="http://schemas.openxmlformats.org/officeDocument/2006/relationships/slide" Target="/ppt/slides/slide5.xml" Id="Re6a05d2404c145a0" /><Relationship Type="http://schemas.openxmlformats.org/officeDocument/2006/relationships/slide" Target="/ppt/slides/slide6.xml" Id="R4ec9976ed3a14d1f" /><Relationship Type="http://schemas.openxmlformats.org/officeDocument/2006/relationships/slide" Target="/ppt/slides/slide7.xml" Id="R5934b082fc9747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482236ffa942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3552fa62e4b17" /><Relationship Type="http://schemas.openxmlformats.org/officeDocument/2006/relationships/theme" Target="/ppt/slideMasters/theme/theme1.xml" Id="R254a558e54ee43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a3552fa62e4b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ad489fa4540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68f1128ba46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6b5caa93943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8283b7e5441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f496ba59a48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bc08568f140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a519965e74c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260 162 358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227 816 835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211 886 069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2 036 007 043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2 289 318 271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ALDEN 3 AS  –  96,9 %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A HOLDING AS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7. etasje, 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986 980 326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ALDEN AS</a:t>
            </a:r>
          </a:p>
        </p:txBody>
      </p:sp>
    </p:spTree>
  </p:cSld>
  <p:clrMapOvr>
    <a:masterClrMapping xmlns:a="http://schemas.openxmlformats.org/drawingml/2006/main"/>
  </p:clrMapOvr>
</p:sld>
</file>