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2d99590ea440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567613eb964876"/>
  </p:sldMasterIdLst>
  <p:sldIdLst>
    <p:sldId xmlns:r="http://schemas.openxmlformats.org/officeDocument/2006/relationships" id="256" r:id="R6c62d67f481d4667"/>
    <p:sldId xmlns:r="http://schemas.openxmlformats.org/officeDocument/2006/relationships" id="257" r:id="Rd3978e0216314e02"/>
    <p:sldId xmlns:r="http://schemas.openxmlformats.org/officeDocument/2006/relationships" id="258" r:id="Rf38839ed932242a0"/>
    <p:sldId xmlns:r="http://schemas.openxmlformats.org/officeDocument/2006/relationships" id="259" r:id="Rd0ac5039440f4801"/>
    <p:sldId xmlns:r="http://schemas.openxmlformats.org/officeDocument/2006/relationships" id="260" r:id="R33cb8b6545d24db7"/>
    <p:sldId xmlns:r="http://schemas.openxmlformats.org/officeDocument/2006/relationships" id="261" r:id="R6fce6c4b2f074f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67613eb964876" /><Relationship Type="http://schemas.openxmlformats.org/officeDocument/2006/relationships/slide" Target="/ppt/slides/slide1.xml" Id="R6c62d67f481d4667" /><Relationship Type="http://schemas.openxmlformats.org/officeDocument/2006/relationships/slide" Target="/ppt/slides/slide2.xml" Id="Rd3978e0216314e02" /><Relationship Type="http://schemas.openxmlformats.org/officeDocument/2006/relationships/slide" Target="/ppt/slides/slide3.xml" Id="Rf38839ed932242a0" /><Relationship Type="http://schemas.openxmlformats.org/officeDocument/2006/relationships/slide" Target="/ppt/slides/slide4.xml" Id="Rd0ac5039440f4801" /><Relationship Type="http://schemas.openxmlformats.org/officeDocument/2006/relationships/slide" Target="/ppt/slides/slide5.xml" Id="R33cb8b6545d24db7" /><Relationship Type="http://schemas.openxmlformats.org/officeDocument/2006/relationships/slide" Target="/ppt/slides/slide6.xml" Id="R6fce6c4b2f074f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98fb2454645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106d33cbc4a90" /><Relationship Type="http://schemas.openxmlformats.org/officeDocument/2006/relationships/theme" Target="/ppt/slideMasters/theme/theme1.xml" Id="Rbb5f24d5c5544a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2106d33cbc4a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8153c7f79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d850e65aa4c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54ca45f9e45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e15694c7b4f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db1fac6374a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cfed2a0594b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987 009 713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PRICEWATERHOUSECOOPERS AS</a:t>
            </a:r>
          </a:p>
        </p:txBody>
      </p:sp>
    </p:spTree>
  </p:cSld>
  <p:clrMapOvr>
    <a:masterClrMapping xmlns:a="http://schemas.openxmlformats.org/drawingml/2006/main"/>
  </p:clrMapOvr>
</p:sld>
</file>