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49760f0a8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8b1813a47405f"/>
  </p:sldMasterIdLst>
  <p:sldIdLst>
    <p:sldId xmlns:r="http://schemas.openxmlformats.org/officeDocument/2006/relationships" id="256" r:id="R1b1d364a721246dc"/>
    <p:sldId xmlns:r="http://schemas.openxmlformats.org/officeDocument/2006/relationships" id="257" r:id="R72c58d1c9fd34167"/>
    <p:sldId xmlns:r="http://schemas.openxmlformats.org/officeDocument/2006/relationships" id="258" r:id="R7509bf976d1b4fbe"/>
    <p:sldId xmlns:r="http://schemas.openxmlformats.org/officeDocument/2006/relationships" id="259" r:id="R051e7357702d4f1f"/>
    <p:sldId xmlns:r="http://schemas.openxmlformats.org/officeDocument/2006/relationships" id="260" r:id="R78074cc1f4c74cb7"/>
    <p:sldId xmlns:r="http://schemas.openxmlformats.org/officeDocument/2006/relationships" id="261" r:id="R5e16e5f4e50349d1"/>
    <p:sldId xmlns:r="http://schemas.openxmlformats.org/officeDocument/2006/relationships" id="262" r:id="Rf89642a186ac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8b1813a47405f" /><Relationship Type="http://schemas.openxmlformats.org/officeDocument/2006/relationships/slide" Target="/ppt/slides/slide1.xml" Id="R1b1d364a721246dc" /><Relationship Type="http://schemas.openxmlformats.org/officeDocument/2006/relationships/slide" Target="/ppt/slides/slide2.xml" Id="R72c58d1c9fd34167" /><Relationship Type="http://schemas.openxmlformats.org/officeDocument/2006/relationships/slide" Target="/ppt/slides/slide3.xml" Id="R7509bf976d1b4fbe" /><Relationship Type="http://schemas.openxmlformats.org/officeDocument/2006/relationships/slide" Target="/ppt/slides/slide4.xml" Id="R051e7357702d4f1f" /><Relationship Type="http://schemas.openxmlformats.org/officeDocument/2006/relationships/slide" Target="/ppt/slides/slide5.xml" Id="R78074cc1f4c74cb7" /><Relationship Type="http://schemas.openxmlformats.org/officeDocument/2006/relationships/slide" Target="/ppt/slides/slide6.xml" Id="R5e16e5f4e50349d1" /><Relationship Type="http://schemas.openxmlformats.org/officeDocument/2006/relationships/slide" Target="/ppt/slides/slide7.xml" Id="Rf89642a186ac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ce25421e0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3916c95a415f" /><Relationship Type="http://schemas.openxmlformats.org/officeDocument/2006/relationships/theme" Target="/ppt/slideMasters/theme/theme1.xml" Id="R554e253a1cff4c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c3916c95a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c26867a2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43498197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f5fa1f7e0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c64a808f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6106b2c9d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97d15351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8ba33b5a2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