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2c52bba92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98e868f0841db"/>
  </p:sldMasterIdLst>
  <p:sldIdLst>
    <p:sldId xmlns:r="http://schemas.openxmlformats.org/officeDocument/2006/relationships" id="256" r:id="R85c42dc26d464bfe"/>
    <p:sldId xmlns:r="http://schemas.openxmlformats.org/officeDocument/2006/relationships" id="257" r:id="Rf4b8cdbd1e944c5d"/>
    <p:sldId xmlns:r="http://schemas.openxmlformats.org/officeDocument/2006/relationships" id="258" r:id="Ra6f562e77bd0487c"/>
    <p:sldId xmlns:r="http://schemas.openxmlformats.org/officeDocument/2006/relationships" id="259" r:id="R766593320fd14df8"/>
    <p:sldId xmlns:r="http://schemas.openxmlformats.org/officeDocument/2006/relationships" id="260" r:id="R2bcd69892ab14493"/>
    <p:sldId xmlns:r="http://schemas.openxmlformats.org/officeDocument/2006/relationships" id="261" r:id="Rc5f556a9ddfa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98e868f0841db" /><Relationship Type="http://schemas.openxmlformats.org/officeDocument/2006/relationships/slide" Target="/ppt/slides/slide1.xml" Id="R85c42dc26d464bfe" /><Relationship Type="http://schemas.openxmlformats.org/officeDocument/2006/relationships/slide" Target="/ppt/slides/slide2.xml" Id="Rf4b8cdbd1e944c5d" /><Relationship Type="http://schemas.openxmlformats.org/officeDocument/2006/relationships/slide" Target="/ppt/slides/slide3.xml" Id="Ra6f562e77bd0487c" /><Relationship Type="http://schemas.openxmlformats.org/officeDocument/2006/relationships/slide" Target="/ppt/slides/slide4.xml" Id="R766593320fd14df8" /><Relationship Type="http://schemas.openxmlformats.org/officeDocument/2006/relationships/slide" Target="/ppt/slides/slide5.xml" Id="R2bcd69892ab14493" /><Relationship Type="http://schemas.openxmlformats.org/officeDocument/2006/relationships/slide" Target="/ppt/slides/slide6.xml" Id="Rc5f556a9ddfa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5babf654b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9984cb8e54fc4" /><Relationship Type="http://schemas.openxmlformats.org/officeDocument/2006/relationships/theme" Target="/ppt/slideMasters/theme/theme1.xml" Id="Rb278e2fa626e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9984cb8e54f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d1fb38f5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df8e7cf8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7ffee49747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7a9419aef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21cf754a9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9fec7a3d4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&amp; URNES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Urnes, Sminesgata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13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