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e6c9f535a24f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8ba071702a40f8"/>
  </p:sldMasterIdLst>
  <p:sldIdLst>
    <p:sldId xmlns:r="http://schemas.openxmlformats.org/officeDocument/2006/relationships" id="256" r:id="R2fe2deb97aed402a"/>
    <p:sldId xmlns:r="http://schemas.openxmlformats.org/officeDocument/2006/relationships" id="257" r:id="Rcb595d452c7a464e"/>
    <p:sldId xmlns:r="http://schemas.openxmlformats.org/officeDocument/2006/relationships" id="258" r:id="R5722b5413e9e4e05"/>
    <p:sldId xmlns:r="http://schemas.openxmlformats.org/officeDocument/2006/relationships" id="259" r:id="R688b2359bb0f4a0c"/>
    <p:sldId xmlns:r="http://schemas.openxmlformats.org/officeDocument/2006/relationships" id="260" r:id="Rf4f79be4ee9b464c"/>
    <p:sldId xmlns:r="http://schemas.openxmlformats.org/officeDocument/2006/relationships" id="261" r:id="R16f7f5d1d00c4ee7"/>
    <p:sldId xmlns:r="http://schemas.openxmlformats.org/officeDocument/2006/relationships" id="262" r:id="R0c289b6dbe344b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8ba071702a40f8" /><Relationship Type="http://schemas.openxmlformats.org/officeDocument/2006/relationships/slide" Target="/ppt/slides/slide1.xml" Id="R2fe2deb97aed402a" /><Relationship Type="http://schemas.openxmlformats.org/officeDocument/2006/relationships/slide" Target="/ppt/slides/slide2.xml" Id="Rcb595d452c7a464e" /><Relationship Type="http://schemas.openxmlformats.org/officeDocument/2006/relationships/slide" Target="/ppt/slides/slide3.xml" Id="R5722b5413e9e4e05" /><Relationship Type="http://schemas.openxmlformats.org/officeDocument/2006/relationships/slide" Target="/ppt/slides/slide4.xml" Id="R688b2359bb0f4a0c" /><Relationship Type="http://schemas.openxmlformats.org/officeDocument/2006/relationships/slide" Target="/ppt/slides/slide5.xml" Id="Rf4f79be4ee9b464c" /><Relationship Type="http://schemas.openxmlformats.org/officeDocument/2006/relationships/slide" Target="/ppt/slides/slide6.xml" Id="R16f7f5d1d00c4ee7" /><Relationship Type="http://schemas.openxmlformats.org/officeDocument/2006/relationships/slide" Target="/ppt/slides/slide7.xml" Id="R0c289b6dbe344b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7d2cd6d15c49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0fc18e16df49c1" /><Relationship Type="http://schemas.openxmlformats.org/officeDocument/2006/relationships/theme" Target="/ppt/slideMasters/theme/theme1.xml" Id="R02a7799f580d45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0fc18e16df49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cb9fc2703644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0f50a0bd1f41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11ccdbcd1c4b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3c42e0d73e4a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4d914cfd924d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9d5336460440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b3e534207944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KVAMME &amp; URNES REGNSKAPSBYRÅ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KVAMME &amp; URNES REGNSKAPSBYRÅ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KVAMME &amp; URNES REGNSKAPSBYRÅ AS ble etablert [år] og holder til i Melbu.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KVAMME &amp; URNES REGNSKAPSBYRÅ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KVAMME &amp; URNES REGNSKAPSBYRÅ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KVAMME &amp; URNES REGNSKAPSBYRÅ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1 503 796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−79 066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−61 820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776 764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1 500 649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KVAMME &amp; URNES REGNSKAPSBYRÅ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KVAMME KARIANNE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URNES REIDAR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KVAMME &amp; URNES REGNSKAPSBYRÅ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Reidar Urnes, Sminesgata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8445 Melbu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14 13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987 015 535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KVAMME &amp; URNES REGNSKAPSBYRÅ AS</a:t>
            </a:r>
          </a:p>
        </p:txBody>
      </p:sp>
    </p:spTree>
  </p:cSld>
  <p:clrMapOvr>
    <a:masterClrMapping xmlns:a="http://schemas.openxmlformats.org/drawingml/2006/main"/>
  </p:clrMapOvr>
</p:sld>
</file>