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6f3f841d9845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15fe812bfb42f4"/>
  </p:sldMasterIdLst>
  <p:sldIdLst>
    <p:sldId xmlns:r="http://schemas.openxmlformats.org/officeDocument/2006/relationships" id="256" r:id="R34853e0f12a44cdc"/>
    <p:sldId xmlns:r="http://schemas.openxmlformats.org/officeDocument/2006/relationships" id="257" r:id="Rd865dbe56e8c4ea2"/>
    <p:sldId xmlns:r="http://schemas.openxmlformats.org/officeDocument/2006/relationships" id="258" r:id="R10b1dcf1327b4314"/>
    <p:sldId xmlns:r="http://schemas.openxmlformats.org/officeDocument/2006/relationships" id="259" r:id="R9e005825d5da48de"/>
    <p:sldId xmlns:r="http://schemas.openxmlformats.org/officeDocument/2006/relationships" id="260" r:id="Rcad550bf19c140f2"/>
    <p:sldId xmlns:r="http://schemas.openxmlformats.org/officeDocument/2006/relationships" id="261" r:id="R5646372b5daf4c8f"/>
    <p:sldId xmlns:r="http://schemas.openxmlformats.org/officeDocument/2006/relationships" id="262" r:id="R2f68de80385a47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5fe812bfb42f4" /><Relationship Type="http://schemas.openxmlformats.org/officeDocument/2006/relationships/slide" Target="/ppt/slides/slide1.xml" Id="R34853e0f12a44cdc" /><Relationship Type="http://schemas.openxmlformats.org/officeDocument/2006/relationships/slide" Target="/ppt/slides/slide2.xml" Id="Rd865dbe56e8c4ea2" /><Relationship Type="http://schemas.openxmlformats.org/officeDocument/2006/relationships/slide" Target="/ppt/slides/slide3.xml" Id="R10b1dcf1327b4314" /><Relationship Type="http://schemas.openxmlformats.org/officeDocument/2006/relationships/slide" Target="/ppt/slides/slide4.xml" Id="R9e005825d5da48de" /><Relationship Type="http://schemas.openxmlformats.org/officeDocument/2006/relationships/slide" Target="/ppt/slides/slide5.xml" Id="Rcad550bf19c140f2" /><Relationship Type="http://schemas.openxmlformats.org/officeDocument/2006/relationships/slide" Target="/ppt/slides/slide6.xml" Id="R5646372b5daf4c8f" /><Relationship Type="http://schemas.openxmlformats.org/officeDocument/2006/relationships/slide" Target="/ppt/slides/slide7.xml" Id="R2f68de80385a47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2d7e6e2414e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53625591b4610" /><Relationship Type="http://schemas.openxmlformats.org/officeDocument/2006/relationships/theme" Target="/ppt/slideMasters/theme/theme1.xml" Id="Rd5c30d09336547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953625591b46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96cbc414e47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393c92a9e4a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c515e192140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79d82350846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cbfc3a1dc4e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afb93927c48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32f53c7284d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ZELTERS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ZELTERS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−1 304 137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−1 202 649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1 360 420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1 397 297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ENDRESEN JAN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Kølles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987 051 515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