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bb64989888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fbc1fa7514690"/>
  </p:sldMasterIdLst>
  <p:sldIdLst>
    <p:sldId xmlns:r="http://schemas.openxmlformats.org/officeDocument/2006/relationships" id="256" r:id="R0c92516d7a9d4a6e"/>
    <p:sldId xmlns:r="http://schemas.openxmlformats.org/officeDocument/2006/relationships" id="257" r:id="R71c44a192e204997"/>
    <p:sldId xmlns:r="http://schemas.openxmlformats.org/officeDocument/2006/relationships" id="258" r:id="Rd4572e4e820841a9"/>
    <p:sldId xmlns:r="http://schemas.openxmlformats.org/officeDocument/2006/relationships" id="259" r:id="Rbcfe42b6e13e4f5d"/>
    <p:sldId xmlns:r="http://schemas.openxmlformats.org/officeDocument/2006/relationships" id="260" r:id="Rb83aedcc03084e75"/>
    <p:sldId xmlns:r="http://schemas.openxmlformats.org/officeDocument/2006/relationships" id="261" r:id="R0d0098b58d554540"/>
    <p:sldId xmlns:r="http://schemas.openxmlformats.org/officeDocument/2006/relationships" id="262" r:id="R2a9b9c987ea24d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fbc1fa7514690" /><Relationship Type="http://schemas.openxmlformats.org/officeDocument/2006/relationships/slide" Target="/ppt/slides/slide1.xml" Id="R0c92516d7a9d4a6e" /><Relationship Type="http://schemas.openxmlformats.org/officeDocument/2006/relationships/slide" Target="/ppt/slides/slide2.xml" Id="R71c44a192e204997" /><Relationship Type="http://schemas.openxmlformats.org/officeDocument/2006/relationships/slide" Target="/ppt/slides/slide3.xml" Id="Rd4572e4e820841a9" /><Relationship Type="http://schemas.openxmlformats.org/officeDocument/2006/relationships/slide" Target="/ppt/slides/slide4.xml" Id="Rbcfe42b6e13e4f5d" /><Relationship Type="http://schemas.openxmlformats.org/officeDocument/2006/relationships/slide" Target="/ppt/slides/slide5.xml" Id="Rb83aedcc03084e75" /><Relationship Type="http://schemas.openxmlformats.org/officeDocument/2006/relationships/slide" Target="/ppt/slides/slide6.xml" Id="R0d0098b58d554540" /><Relationship Type="http://schemas.openxmlformats.org/officeDocument/2006/relationships/slide" Target="/ppt/slides/slide7.xml" Id="R2a9b9c987ea24d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976d7384b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22de44384409c" /><Relationship Type="http://schemas.openxmlformats.org/officeDocument/2006/relationships/theme" Target="/ppt/slideMasters/theme/theme1.xml" Id="Rcb2273c7a580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c22de44384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270f2d4c8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44da76030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ff73109a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e594a5b30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b02b1490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bd9d1a3654e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722909add4e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FREMTIDENS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FREMTIDENS INDUSTRI AS ble etablert [år] og holder til i Vanvikan.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45 210 311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22 273 374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 GRUPPEN AS  –  92,6 %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FREMTIDENS INDUSTRI AS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7125 Vanvikan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987 052 651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FREMTIDENS INDUSTRI AS</a:t>
            </a:r>
          </a:p>
        </p:txBody>
      </p:sp>
    </p:spTree>
  </p:cSld>
  <p:clrMapOvr>
    <a:masterClrMapping xmlns:a="http://schemas.openxmlformats.org/drawingml/2006/main"/>
  </p:clrMapOvr>
</p:sld>
</file>