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245a61ce04e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f73ee48739494c"/>
  </p:sldMasterIdLst>
  <p:sldIdLst>
    <p:sldId xmlns:r="http://schemas.openxmlformats.org/officeDocument/2006/relationships" id="256" r:id="Rbec06a734b1f499a"/>
    <p:sldId xmlns:r="http://schemas.openxmlformats.org/officeDocument/2006/relationships" id="257" r:id="Rfe909334371a4873"/>
    <p:sldId xmlns:r="http://schemas.openxmlformats.org/officeDocument/2006/relationships" id="258" r:id="R2280e85b039b4158"/>
    <p:sldId xmlns:r="http://schemas.openxmlformats.org/officeDocument/2006/relationships" id="259" r:id="R0733643a7fe449e9"/>
    <p:sldId xmlns:r="http://schemas.openxmlformats.org/officeDocument/2006/relationships" id="260" r:id="Rabecf1e014c6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73ee48739494c" /><Relationship Type="http://schemas.openxmlformats.org/officeDocument/2006/relationships/slide" Target="/ppt/slides/slide1.xml" Id="Rbec06a734b1f499a" /><Relationship Type="http://schemas.openxmlformats.org/officeDocument/2006/relationships/slide" Target="/ppt/slides/slide2.xml" Id="Rfe909334371a4873" /><Relationship Type="http://schemas.openxmlformats.org/officeDocument/2006/relationships/slide" Target="/ppt/slides/slide3.xml" Id="R2280e85b039b4158" /><Relationship Type="http://schemas.openxmlformats.org/officeDocument/2006/relationships/slide" Target="/ppt/slides/slide4.xml" Id="R0733643a7fe449e9" /><Relationship Type="http://schemas.openxmlformats.org/officeDocument/2006/relationships/slide" Target="/ppt/slides/slide5.xml" Id="Rabecf1e014c6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c4260f2b6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d07e701ec4673" /><Relationship Type="http://schemas.openxmlformats.org/officeDocument/2006/relationships/theme" Target="/ppt/slideMasters/theme/theme1.xml" Id="R7029b97d3c70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d07e701ec46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266bfd1d445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553b3b5f24b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7e70516e44c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76940aefb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2cafab25c45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