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6556a24037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62d61319e9446f"/>
  </p:sldMasterIdLst>
  <p:sldIdLst>
    <p:sldId xmlns:r="http://schemas.openxmlformats.org/officeDocument/2006/relationships" id="256" r:id="R7dadfeeb173941b3"/>
    <p:sldId xmlns:r="http://schemas.openxmlformats.org/officeDocument/2006/relationships" id="257" r:id="R33cb0c0b63304fdb"/>
    <p:sldId xmlns:r="http://schemas.openxmlformats.org/officeDocument/2006/relationships" id="258" r:id="Ra82001d111ec4ec8"/>
    <p:sldId xmlns:r="http://schemas.openxmlformats.org/officeDocument/2006/relationships" id="259" r:id="Rcb0f675531984f17"/>
    <p:sldId xmlns:r="http://schemas.openxmlformats.org/officeDocument/2006/relationships" id="260" r:id="Rf1fd090cbddf418b"/>
    <p:sldId xmlns:r="http://schemas.openxmlformats.org/officeDocument/2006/relationships" id="261" r:id="Rc6e3cc45c4364dd1"/>
    <p:sldId xmlns:r="http://schemas.openxmlformats.org/officeDocument/2006/relationships" id="262" r:id="Ra64e5e5d9905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62d61319e9446f" /><Relationship Type="http://schemas.openxmlformats.org/officeDocument/2006/relationships/slide" Target="/ppt/slides/slide1.xml" Id="R7dadfeeb173941b3" /><Relationship Type="http://schemas.openxmlformats.org/officeDocument/2006/relationships/slide" Target="/ppt/slides/slide2.xml" Id="R33cb0c0b63304fdb" /><Relationship Type="http://schemas.openxmlformats.org/officeDocument/2006/relationships/slide" Target="/ppt/slides/slide3.xml" Id="Ra82001d111ec4ec8" /><Relationship Type="http://schemas.openxmlformats.org/officeDocument/2006/relationships/slide" Target="/ppt/slides/slide4.xml" Id="Rcb0f675531984f17" /><Relationship Type="http://schemas.openxmlformats.org/officeDocument/2006/relationships/slide" Target="/ppt/slides/slide5.xml" Id="Rf1fd090cbddf418b" /><Relationship Type="http://schemas.openxmlformats.org/officeDocument/2006/relationships/slide" Target="/ppt/slides/slide6.xml" Id="Rc6e3cc45c4364dd1" /><Relationship Type="http://schemas.openxmlformats.org/officeDocument/2006/relationships/slide" Target="/ppt/slides/slide7.xml" Id="Ra64e5e5d9905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0d15dc0464b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495135db4826" /><Relationship Type="http://schemas.openxmlformats.org/officeDocument/2006/relationships/theme" Target="/ppt/slideMasters/theme/theme1.xml" Id="R62f218b5913d42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13495135db48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e6eb5d66949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4463931f040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b7ab893ee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5b1ec5fcb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9b4550e6e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adbf8128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636bec40d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KRS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3 721 402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2 953 053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3 826 547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6 942 478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PER HENNING  –  65,1 %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ROBSTAD VIGLEIK  –  34,9 %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06 61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agder@ameda.no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www.ameda.no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987 195 452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KRS REVISJON AS</a:t>
            </a:r>
          </a:p>
        </p:txBody>
      </p:sp>
    </p:spTree>
  </p:cSld>
  <p:clrMapOvr>
    <a:masterClrMapping xmlns:a="http://schemas.openxmlformats.org/drawingml/2006/main"/>
  </p:clrMapOvr>
</p:sld>
</file>