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a2fb4df18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ca8985b04449f"/>
  </p:sldMasterIdLst>
  <p:sldIdLst>
    <p:sldId xmlns:r="http://schemas.openxmlformats.org/officeDocument/2006/relationships" id="256" r:id="R4875f11ae4b6417d"/>
    <p:sldId xmlns:r="http://schemas.openxmlformats.org/officeDocument/2006/relationships" id="257" r:id="Rda714575bb0c454e"/>
    <p:sldId xmlns:r="http://schemas.openxmlformats.org/officeDocument/2006/relationships" id="258" r:id="Rbd157e0e22754fab"/>
    <p:sldId xmlns:r="http://schemas.openxmlformats.org/officeDocument/2006/relationships" id="259" r:id="Red0253a59fba4c7f"/>
    <p:sldId xmlns:r="http://schemas.openxmlformats.org/officeDocument/2006/relationships" id="260" r:id="R0e53447453374b14"/>
    <p:sldId xmlns:r="http://schemas.openxmlformats.org/officeDocument/2006/relationships" id="261" r:id="Rab6f038377b44ac6"/>
    <p:sldId xmlns:r="http://schemas.openxmlformats.org/officeDocument/2006/relationships" id="262" r:id="R0487f7a71835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ca8985b04449f" /><Relationship Type="http://schemas.openxmlformats.org/officeDocument/2006/relationships/slide" Target="/ppt/slides/slide1.xml" Id="R4875f11ae4b6417d" /><Relationship Type="http://schemas.openxmlformats.org/officeDocument/2006/relationships/slide" Target="/ppt/slides/slide2.xml" Id="Rda714575bb0c454e" /><Relationship Type="http://schemas.openxmlformats.org/officeDocument/2006/relationships/slide" Target="/ppt/slides/slide3.xml" Id="Rbd157e0e22754fab" /><Relationship Type="http://schemas.openxmlformats.org/officeDocument/2006/relationships/slide" Target="/ppt/slides/slide4.xml" Id="Red0253a59fba4c7f" /><Relationship Type="http://schemas.openxmlformats.org/officeDocument/2006/relationships/slide" Target="/ppt/slides/slide5.xml" Id="R0e53447453374b14" /><Relationship Type="http://schemas.openxmlformats.org/officeDocument/2006/relationships/slide" Target="/ppt/slides/slide6.xml" Id="Rab6f038377b44ac6" /><Relationship Type="http://schemas.openxmlformats.org/officeDocument/2006/relationships/slide" Target="/ppt/slides/slide7.xml" Id="R0487f7a71835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9034aaa7d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50ea4ce1431c" /><Relationship Type="http://schemas.openxmlformats.org/officeDocument/2006/relationships/theme" Target="/ppt/slideMasters/theme/theme1.xml" Id="Rde18b9bc851a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850ea4ce1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6240cca75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1ac22c29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99ff7961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f6493c1c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202401391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42a73e71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fb6fe929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