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2f8aa88c914e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dddac26c294df8"/>
  </p:sldMasterIdLst>
  <p:sldIdLst>
    <p:sldId xmlns:r="http://schemas.openxmlformats.org/officeDocument/2006/relationships" id="256" r:id="R52d54502bb2c4184"/>
    <p:sldId xmlns:r="http://schemas.openxmlformats.org/officeDocument/2006/relationships" id="257" r:id="R6951ac89344c4056"/>
    <p:sldId xmlns:r="http://schemas.openxmlformats.org/officeDocument/2006/relationships" id="258" r:id="R92390450d25043b1"/>
    <p:sldId xmlns:r="http://schemas.openxmlformats.org/officeDocument/2006/relationships" id="259" r:id="R695d3b1a45494e45"/>
    <p:sldId xmlns:r="http://schemas.openxmlformats.org/officeDocument/2006/relationships" id="260" r:id="R23c4f91ac6064b94"/>
    <p:sldId xmlns:r="http://schemas.openxmlformats.org/officeDocument/2006/relationships" id="261" r:id="Rb1c5b4e3f03447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dddac26c294df8" /><Relationship Type="http://schemas.openxmlformats.org/officeDocument/2006/relationships/slide" Target="/ppt/slides/slide1.xml" Id="R52d54502bb2c4184" /><Relationship Type="http://schemas.openxmlformats.org/officeDocument/2006/relationships/slide" Target="/ppt/slides/slide2.xml" Id="R6951ac89344c4056" /><Relationship Type="http://schemas.openxmlformats.org/officeDocument/2006/relationships/slide" Target="/ppt/slides/slide3.xml" Id="R92390450d25043b1" /><Relationship Type="http://schemas.openxmlformats.org/officeDocument/2006/relationships/slide" Target="/ppt/slides/slide4.xml" Id="R695d3b1a45494e45" /><Relationship Type="http://schemas.openxmlformats.org/officeDocument/2006/relationships/slide" Target="/ppt/slides/slide5.xml" Id="R23c4f91ac6064b94" /><Relationship Type="http://schemas.openxmlformats.org/officeDocument/2006/relationships/slide" Target="/ppt/slides/slide6.xml" Id="Rb1c5b4e3f03447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b0891b0e442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46be239ce4334" /><Relationship Type="http://schemas.openxmlformats.org/officeDocument/2006/relationships/theme" Target="/ppt/slideMasters/theme/theme1.xml" Id="R527c8f5a937d46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e46be239ce43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149aeed7d4b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609ec983042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23a8c68e445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23d6ddfb14d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97a9893e043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9c21c9cac4f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987 250 879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