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2649cebd1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37509b16a462a"/>
  </p:sldMasterIdLst>
  <p:sldIdLst>
    <p:sldId xmlns:r="http://schemas.openxmlformats.org/officeDocument/2006/relationships" id="256" r:id="Rb8fff544227441ec"/>
    <p:sldId xmlns:r="http://schemas.openxmlformats.org/officeDocument/2006/relationships" id="257" r:id="R14b9639fa64c45c0"/>
    <p:sldId xmlns:r="http://schemas.openxmlformats.org/officeDocument/2006/relationships" id="258" r:id="R8e9d0e5411d74ff7"/>
    <p:sldId xmlns:r="http://schemas.openxmlformats.org/officeDocument/2006/relationships" id="259" r:id="Rfc640638e88547bf"/>
    <p:sldId xmlns:r="http://schemas.openxmlformats.org/officeDocument/2006/relationships" id="260" r:id="Rb9538821dd6d4667"/>
    <p:sldId xmlns:r="http://schemas.openxmlformats.org/officeDocument/2006/relationships" id="261" r:id="R4b524f09dea741f8"/>
    <p:sldId xmlns:r="http://schemas.openxmlformats.org/officeDocument/2006/relationships" id="262" r:id="R7bb2e2491046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37509b16a462a" /><Relationship Type="http://schemas.openxmlformats.org/officeDocument/2006/relationships/slide" Target="/ppt/slides/slide1.xml" Id="Rb8fff544227441ec" /><Relationship Type="http://schemas.openxmlformats.org/officeDocument/2006/relationships/slide" Target="/ppt/slides/slide2.xml" Id="R14b9639fa64c45c0" /><Relationship Type="http://schemas.openxmlformats.org/officeDocument/2006/relationships/slide" Target="/ppt/slides/slide3.xml" Id="R8e9d0e5411d74ff7" /><Relationship Type="http://schemas.openxmlformats.org/officeDocument/2006/relationships/slide" Target="/ppt/slides/slide4.xml" Id="Rfc640638e88547bf" /><Relationship Type="http://schemas.openxmlformats.org/officeDocument/2006/relationships/slide" Target="/ppt/slides/slide5.xml" Id="Rb9538821dd6d4667" /><Relationship Type="http://schemas.openxmlformats.org/officeDocument/2006/relationships/slide" Target="/ppt/slides/slide6.xml" Id="R4b524f09dea741f8" /><Relationship Type="http://schemas.openxmlformats.org/officeDocument/2006/relationships/slide" Target="/ppt/slides/slide7.xml" Id="R7bb2e2491046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697a3f2ef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1959973147f1" /><Relationship Type="http://schemas.openxmlformats.org/officeDocument/2006/relationships/theme" Target="/ppt/slideMasters/theme/theme1.xml" Id="Rb5fc6194e63b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719599731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469453e9e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5a542e25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c61b9974b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6ba3865e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a1ea57ba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150a3432e46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5732c6b4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68 553 039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69 643 670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697 170 385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748 363 308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ELIZABETH 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