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382af9c5334a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ea9d9aedad4621"/>
  </p:sldMasterIdLst>
  <p:sldIdLst>
    <p:sldId xmlns:r="http://schemas.openxmlformats.org/officeDocument/2006/relationships" id="256" r:id="R52c61c8729304814"/>
    <p:sldId xmlns:r="http://schemas.openxmlformats.org/officeDocument/2006/relationships" id="257" r:id="Rce6740ac6bb84006"/>
    <p:sldId xmlns:r="http://schemas.openxmlformats.org/officeDocument/2006/relationships" id="258" r:id="Ra1fa7a05643d4847"/>
    <p:sldId xmlns:r="http://schemas.openxmlformats.org/officeDocument/2006/relationships" id="259" r:id="R598250b6856a40f8"/>
    <p:sldId xmlns:r="http://schemas.openxmlformats.org/officeDocument/2006/relationships" id="260" r:id="R602dc51fef1449b4"/>
    <p:sldId xmlns:r="http://schemas.openxmlformats.org/officeDocument/2006/relationships" id="261" r:id="R5c0bf77b24ed4f0d"/>
    <p:sldId xmlns:r="http://schemas.openxmlformats.org/officeDocument/2006/relationships" id="262" r:id="R193b4d82321549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a9d9aedad4621" /><Relationship Type="http://schemas.openxmlformats.org/officeDocument/2006/relationships/slide" Target="/ppt/slides/slide1.xml" Id="R52c61c8729304814" /><Relationship Type="http://schemas.openxmlformats.org/officeDocument/2006/relationships/slide" Target="/ppt/slides/slide2.xml" Id="Rce6740ac6bb84006" /><Relationship Type="http://schemas.openxmlformats.org/officeDocument/2006/relationships/slide" Target="/ppt/slides/slide3.xml" Id="Ra1fa7a05643d4847" /><Relationship Type="http://schemas.openxmlformats.org/officeDocument/2006/relationships/slide" Target="/ppt/slides/slide4.xml" Id="R598250b6856a40f8" /><Relationship Type="http://schemas.openxmlformats.org/officeDocument/2006/relationships/slide" Target="/ppt/slides/slide5.xml" Id="R602dc51fef1449b4" /><Relationship Type="http://schemas.openxmlformats.org/officeDocument/2006/relationships/slide" Target="/ppt/slides/slide6.xml" Id="R5c0bf77b24ed4f0d" /><Relationship Type="http://schemas.openxmlformats.org/officeDocument/2006/relationships/slide" Target="/ppt/slides/slide7.xml" Id="R193b4d82321549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fa701b4eee45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d3e750d324c96" /><Relationship Type="http://schemas.openxmlformats.org/officeDocument/2006/relationships/theme" Target="/ppt/slideMasters/theme/theme1.xml" Id="R356578e74b394a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bd3e750d324c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befe7079749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a246e59f447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6fdbff30c4b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ffa9e179348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db1cf298f4c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cef18599f4f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0d52d905245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611 977 000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−118 711 000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579 416 000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2 263 660 000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VIEW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post@viewledger.com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www.viewledger.no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987 260 335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