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a3adc4551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61d6b70df40db"/>
  </p:sldMasterIdLst>
  <p:sldIdLst>
    <p:sldId xmlns:r="http://schemas.openxmlformats.org/officeDocument/2006/relationships" id="256" r:id="R3c0c4b9bc46f4732"/>
    <p:sldId xmlns:r="http://schemas.openxmlformats.org/officeDocument/2006/relationships" id="257" r:id="R88297c16db134562"/>
    <p:sldId xmlns:r="http://schemas.openxmlformats.org/officeDocument/2006/relationships" id="258" r:id="Rbd6c3055650741ba"/>
    <p:sldId xmlns:r="http://schemas.openxmlformats.org/officeDocument/2006/relationships" id="259" r:id="R2e4f47c249c54df0"/>
    <p:sldId xmlns:r="http://schemas.openxmlformats.org/officeDocument/2006/relationships" id="260" r:id="Re5b016fedb254363"/>
    <p:sldId xmlns:r="http://schemas.openxmlformats.org/officeDocument/2006/relationships" id="261" r:id="R55a5f880c33b49d0"/>
    <p:sldId xmlns:r="http://schemas.openxmlformats.org/officeDocument/2006/relationships" id="262" r:id="R54390a79c717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61d6b70df40db" /><Relationship Type="http://schemas.openxmlformats.org/officeDocument/2006/relationships/slide" Target="/ppt/slides/slide1.xml" Id="R3c0c4b9bc46f4732" /><Relationship Type="http://schemas.openxmlformats.org/officeDocument/2006/relationships/slide" Target="/ppt/slides/slide2.xml" Id="R88297c16db134562" /><Relationship Type="http://schemas.openxmlformats.org/officeDocument/2006/relationships/slide" Target="/ppt/slides/slide3.xml" Id="Rbd6c3055650741ba" /><Relationship Type="http://schemas.openxmlformats.org/officeDocument/2006/relationships/slide" Target="/ppt/slides/slide4.xml" Id="R2e4f47c249c54df0" /><Relationship Type="http://schemas.openxmlformats.org/officeDocument/2006/relationships/slide" Target="/ppt/slides/slide5.xml" Id="Re5b016fedb254363" /><Relationship Type="http://schemas.openxmlformats.org/officeDocument/2006/relationships/slide" Target="/ppt/slides/slide6.xml" Id="R55a5f880c33b49d0" /><Relationship Type="http://schemas.openxmlformats.org/officeDocument/2006/relationships/slide" Target="/ppt/slides/slide7.xml" Id="R54390a79c717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d53282c41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3fa334074a0f" /><Relationship Type="http://schemas.openxmlformats.org/officeDocument/2006/relationships/theme" Target="/ppt/slideMasters/theme/theme1.xml" Id="Rd683e6256fb7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d3fa33407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e63736d4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ed95e65f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8daae0d0e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18ae0b08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509cf2da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cea56e9e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5d2132e4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