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84c0f79978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e64fa1b1d441bf"/>
  </p:sldMasterIdLst>
  <p:sldIdLst>
    <p:sldId xmlns:r="http://schemas.openxmlformats.org/officeDocument/2006/relationships" id="256" r:id="R211a2ef2e5f34ce1"/>
    <p:sldId xmlns:r="http://schemas.openxmlformats.org/officeDocument/2006/relationships" id="257" r:id="Rc7704c3dc7dd4cb2"/>
    <p:sldId xmlns:r="http://schemas.openxmlformats.org/officeDocument/2006/relationships" id="258" r:id="R41ad659953824f07"/>
    <p:sldId xmlns:r="http://schemas.openxmlformats.org/officeDocument/2006/relationships" id="259" r:id="R5651f32969a34163"/>
    <p:sldId xmlns:r="http://schemas.openxmlformats.org/officeDocument/2006/relationships" id="260" r:id="R8df14ca439024813"/>
    <p:sldId xmlns:r="http://schemas.openxmlformats.org/officeDocument/2006/relationships" id="261" r:id="R363a083154b5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64fa1b1d441bf" /><Relationship Type="http://schemas.openxmlformats.org/officeDocument/2006/relationships/slide" Target="/ppt/slides/slide1.xml" Id="R211a2ef2e5f34ce1" /><Relationship Type="http://schemas.openxmlformats.org/officeDocument/2006/relationships/slide" Target="/ppt/slides/slide2.xml" Id="Rc7704c3dc7dd4cb2" /><Relationship Type="http://schemas.openxmlformats.org/officeDocument/2006/relationships/slide" Target="/ppt/slides/slide3.xml" Id="R41ad659953824f07" /><Relationship Type="http://schemas.openxmlformats.org/officeDocument/2006/relationships/slide" Target="/ppt/slides/slide4.xml" Id="R5651f32969a34163" /><Relationship Type="http://schemas.openxmlformats.org/officeDocument/2006/relationships/slide" Target="/ppt/slides/slide5.xml" Id="R8df14ca439024813" /><Relationship Type="http://schemas.openxmlformats.org/officeDocument/2006/relationships/slide" Target="/ppt/slides/slide6.xml" Id="R363a083154b5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f7cfc1eaa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bbe852d9c4913" /><Relationship Type="http://schemas.openxmlformats.org/officeDocument/2006/relationships/theme" Target="/ppt/slideMasters/theme/theme1.xml" Id="R098f2a2fedd54d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dbbe852d9c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4b05131ec47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58c110fdb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074cb01de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8a2b562f24a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42aa94421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275b595a5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TIKAL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987 308 877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