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fef59f6f2a48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3f8e3a285b459d"/>
  </p:sldMasterIdLst>
  <p:sldIdLst>
    <p:sldId xmlns:r="http://schemas.openxmlformats.org/officeDocument/2006/relationships" id="256" r:id="R88a7bcc2b38d455d"/>
    <p:sldId xmlns:r="http://schemas.openxmlformats.org/officeDocument/2006/relationships" id="257" r:id="R4187116b163e4cad"/>
    <p:sldId xmlns:r="http://schemas.openxmlformats.org/officeDocument/2006/relationships" id="258" r:id="Rd2e798ec2bf143e1"/>
    <p:sldId xmlns:r="http://schemas.openxmlformats.org/officeDocument/2006/relationships" id="259" r:id="Rd1668f1326a74827"/>
    <p:sldId xmlns:r="http://schemas.openxmlformats.org/officeDocument/2006/relationships" id="260" r:id="R67549fc8769344ac"/>
    <p:sldId xmlns:r="http://schemas.openxmlformats.org/officeDocument/2006/relationships" id="261" r:id="R30961c7cbce84e67"/>
    <p:sldId xmlns:r="http://schemas.openxmlformats.org/officeDocument/2006/relationships" id="262" r:id="R3a79a54745c146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3f8e3a285b459d" /><Relationship Type="http://schemas.openxmlformats.org/officeDocument/2006/relationships/slide" Target="/ppt/slides/slide1.xml" Id="R88a7bcc2b38d455d" /><Relationship Type="http://schemas.openxmlformats.org/officeDocument/2006/relationships/slide" Target="/ppt/slides/slide2.xml" Id="R4187116b163e4cad" /><Relationship Type="http://schemas.openxmlformats.org/officeDocument/2006/relationships/slide" Target="/ppt/slides/slide3.xml" Id="Rd2e798ec2bf143e1" /><Relationship Type="http://schemas.openxmlformats.org/officeDocument/2006/relationships/slide" Target="/ppt/slides/slide4.xml" Id="Rd1668f1326a74827" /><Relationship Type="http://schemas.openxmlformats.org/officeDocument/2006/relationships/slide" Target="/ppt/slides/slide5.xml" Id="R67549fc8769344ac" /><Relationship Type="http://schemas.openxmlformats.org/officeDocument/2006/relationships/slide" Target="/ppt/slides/slide6.xml" Id="R30961c7cbce84e67" /><Relationship Type="http://schemas.openxmlformats.org/officeDocument/2006/relationships/slide" Target="/ppt/slides/slide7.xml" Id="R3a79a54745c146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14c3b9240841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54512da384380" /><Relationship Type="http://schemas.openxmlformats.org/officeDocument/2006/relationships/theme" Target="/ppt/slideMasters/theme/theme1.xml" Id="Rc75212ba594d49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a54512da3843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dda843cfe48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0bfecb02c40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79979b7874a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6ac1617a949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321efeeea4e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872459ba64c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3d72c11e54e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TIKAL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TIKAL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TIKAL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TIKAL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TIKAL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TIKAL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61 782 303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61 133 556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61 334 822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38 123 635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68 878 481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TIKAL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WILHELMSEN HANNAH ESHETE  –  70,7 %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 WILHELMSENS STIFTELSE  –  29,2 %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SKIPSREDER TOM WILHELMSENS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TIKAL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58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987 308 877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TIKAL AS</a:t>
            </a:r>
          </a:p>
        </p:txBody>
      </p:sp>
    </p:spTree>
  </p:cSld>
  <p:clrMapOvr>
    <a:masterClrMapping xmlns:a="http://schemas.openxmlformats.org/drawingml/2006/main"/>
  </p:clrMapOvr>
</p:sld>
</file>