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6cdeb5d36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aa6a8a5844a85"/>
  </p:sldMasterIdLst>
  <p:sldIdLst>
    <p:sldId xmlns:r="http://schemas.openxmlformats.org/officeDocument/2006/relationships" id="256" r:id="R0e506b92054d4429"/>
    <p:sldId xmlns:r="http://schemas.openxmlformats.org/officeDocument/2006/relationships" id="257" r:id="R474a9ee08445422e"/>
    <p:sldId xmlns:r="http://schemas.openxmlformats.org/officeDocument/2006/relationships" id="258" r:id="R9b5ecbd8803e486a"/>
    <p:sldId xmlns:r="http://schemas.openxmlformats.org/officeDocument/2006/relationships" id="259" r:id="R33c5620e92ca4411"/>
    <p:sldId xmlns:r="http://schemas.openxmlformats.org/officeDocument/2006/relationships" id="260" r:id="Rc496a95018a04eda"/>
    <p:sldId xmlns:r="http://schemas.openxmlformats.org/officeDocument/2006/relationships" id="261" r:id="R9de34afab9d14f90"/>
    <p:sldId xmlns:r="http://schemas.openxmlformats.org/officeDocument/2006/relationships" id="262" r:id="Re07e2e0d7c90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aa6a8a5844a85" /><Relationship Type="http://schemas.openxmlformats.org/officeDocument/2006/relationships/slide" Target="/ppt/slides/slide1.xml" Id="R0e506b92054d4429" /><Relationship Type="http://schemas.openxmlformats.org/officeDocument/2006/relationships/slide" Target="/ppt/slides/slide2.xml" Id="R474a9ee08445422e" /><Relationship Type="http://schemas.openxmlformats.org/officeDocument/2006/relationships/slide" Target="/ppt/slides/slide3.xml" Id="R9b5ecbd8803e486a" /><Relationship Type="http://schemas.openxmlformats.org/officeDocument/2006/relationships/slide" Target="/ppt/slides/slide4.xml" Id="R33c5620e92ca4411" /><Relationship Type="http://schemas.openxmlformats.org/officeDocument/2006/relationships/slide" Target="/ppt/slides/slide5.xml" Id="Rc496a95018a04eda" /><Relationship Type="http://schemas.openxmlformats.org/officeDocument/2006/relationships/slide" Target="/ppt/slides/slide6.xml" Id="R9de34afab9d14f90" /><Relationship Type="http://schemas.openxmlformats.org/officeDocument/2006/relationships/slide" Target="/ppt/slides/slide7.xml" Id="Re07e2e0d7c90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029a55156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422e369e14489" /><Relationship Type="http://schemas.openxmlformats.org/officeDocument/2006/relationships/theme" Target="/ppt/slideMasters/theme/theme1.xml" Id="R2ce5c5ccf3e7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422e369e1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8012ffdc0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b0f3ec020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8d15f220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fcad3a60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8ff7d7ba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6df237680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c5d0d1b33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LIPTA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91 725 430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94 055 281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ANDERS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987 352 744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