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9000a0dc4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3a41b230445d5"/>
  </p:sldMasterIdLst>
  <p:sldIdLst>
    <p:sldId xmlns:r="http://schemas.openxmlformats.org/officeDocument/2006/relationships" id="256" r:id="Re38f23581d3b4894"/>
    <p:sldId xmlns:r="http://schemas.openxmlformats.org/officeDocument/2006/relationships" id="257" r:id="Rb347758de59b443e"/>
    <p:sldId xmlns:r="http://schemas.openxmlformats.org/officeDocument/2006/relationships" id="258" r:id="Reb31b70dd0624ab7"/>
    <p:sldId xmlns:r="http://schemas.openxmlformats.org/officeDocument/2006/relationships" id="259" r:id="Rc74febe22db04d40"/>
    <p:sldId xmlns:r="http://schemas.openxmlformats.org/officeDocument/2006/relationships" id="260" r:id="R5b2e13b185b14f8d"/>
    <p:sldId xmlns:r="http://schemas.openxmlformats.org/officeDocument/2006/relationships" id="261" r:id="Re261a4fe547049fa"/>
    <p:sldId xmlns:r="http://schemas.openxmlformats.org/officeDocument/2006/relationships" id="262" r:id="R14661e7be97a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3a41b230445d5" /><Relationship Type="http://schemas.openxmlformats.org/officeDocument/2006/relationships/slide" Target="/ppt/slides/slide1.xml" Id="Re38f23581d3b4894" /><Relationship Type="http://schemas.openxmlformats.org/officeDocument/2006/relationships/slide" Target="/ppt/slides/slide2.xml" Id="Rb347758de59b443e" /><Relationship Type="http://schemas.openxmlformats.org/officeDocument/2006/relationships/slide" Target="/ppt/slides/slide3.xml" Id="Reb31b70dd0624ab7" /><Relationship Type="http://schemas.openxmlformats.org/officeDocument/2006/relationships/slide" Target="/ppt/slides/slide4.xml" Id="Rc74febe22db04d40" /><Relationship Type="http://schemas.openxmlformats.org/officeDocument/2006/relationships/slide" Target="/ppt/slides/slide5.xml" Id="R5b2e13b185b14f8d" /><Relationship Type="http://schemas.openxmlformats.org/officeDocument/2006/relationships/slide" Target="/ppt/slides/slide6.xml" Id="Re261a4fe547049fa" /><Relationship Type="http://schemas.openxmlformats.org/officeDocument/2006/relationships/slide" Target="/ppt/slides/slide7.xml" Id="R14661e7be97a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8b5c46f39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545abe6044c1" /><Relationship Type="http://schemas.openxmlformats.org/officeDocument/2006/relationships/theme" Target="/ppt/slideMasters/theme/theme1.xml" Id="R6e659fd51488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c545abe60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544f1959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6c188a9f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8bf19f12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34066a40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5ee6bf77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d8b7ea4840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5ca28a9e8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