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b180ab695e45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9cc4985fbe4be8"/>
  </p:sldMasterIdLst>
  <p:sldIdLst>
    <p:sldId xmlns:r="http://schemas.openxmlformats.org/officeDocument/2006/relationships" id="256" r:id="R9293b0029e2d46f2"/>
    <p:sldId xmlns:r="http://schemas.openxmlformats.org/officeDocument/2006/relationships" id="257" r:id="R90256fc2a1cc413f"/>
    <p:sldId xmlns:r="http://schemas.openxmlformats.org/officeDocument/2006/relationships" id="258" r:id="R8345bbddd82c4a36"/>
    <p:sldId xmlns:r="http://schemas.openxmlformats.org/officeDocument/2006/relationships" id="259" r:id="R2d128c9d46ac4a55"/>
    <p:sldId xmlns:r="http://schemas.openxmlformats.org/officeDocument/2006/relationships" id="260" r:id="Rc5097842789649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cc4985fbe4be8" /><Relationship Type="http://schemas.openxmlformats.org/officeDocument/2006/relationships/slide" Target="/ppt/slides/slide1.xml" Id="R9293b0029e2d46f2" /><Relationship Type="http://schemas.openxmlformats.org/officeDocument/2006/relationships/slide" Target="/ppt/slides/slide2.xml" Id="R90256fc2a1cc413f" /><Relationship Type="http://schemas.openxmlformats.org/officeDocument/2006/relationships/slide" Target="/ppt/slides/slide3.xml" Id="R8345bbddd82c4a36" /><Relationship Type="http://schemas.openxmlformats.org/officeDocument/2006/relationships/slide" Target="/ppt/slides/slide4.xml" Id="R2d128c9d46ac4a55" /><Relationship Type="http://schemas.openxmlformats.org/officeDocument/2006/relationships/slide" Target="/ppt/slides/slide5.xml" Id="Rc5097842789649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191d1283b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9a84258084580" /><Relationship Type="http://schemas.openxmlformats.org/officeDocument/2006/relationships/theme" Target="/ppt/slideMasters/theme/theme1.xml" Id="Re6fb39b82266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89a8425808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7b69cbdef42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bc49dfa2545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4a93aac724e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1e43078ae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91dd63a2e49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SKJERSTAD OG MISVÆR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SKJERSTAD OG MISVÆR SOKN ble etablert [år] og holder til i Misvær.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Kulturveien 3576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8100 Misvær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skjerstadmisvar.menighet@kirken.no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kirken.no/skjerstad-misvar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987 428 651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