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0a0ba813c048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ef4302ee3843f0"/>
  </p:sldMasterIdLst>
  <p:sldIdLst>
    <p:sldId xmlns:r="http://schemas.openxmlformats.org/officeDocument/2006/relationships" id="256" r:id="Rc3cd2ca57f924160"/>
    <p:sldId xmlns:r="http://schemas.openxmlformats.org/officeDocument/2006/relationships" id="257" r:id="R4dc98682535a403b"/>
    <p:sldId xmlns:r="http://schemas.openxmlformats.org/officeDocument/2006/relationships" id="258" r:id="Rbbdc8a22de994651"/>
    <p:sldId xmlns:r="http://schemas.openxmlformats.org/officeDocument/2006/relationships" id="259" r:id="Rb14a0d45a4ff44a0"/>
    <p:sldId xmlns:r="http://schemas.openxmlformats.org/officeDocument/2006/relationships" id="260" r:id="R1a60a9ffe45442ba"/>
    <p:sldId xmlns:r="http://schemas.openxmlformats.org/officeDocument/2006/relationships" id="261" r:id="Rd8477762fa4641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f4302ee3843f0" /><Relationship Type="http://schemas.openxmlformats.org/officeDocument/2006/relationships/slide" Target="/ppt/slides/slide1.xml" Id="Rc3cd2ca57f924160" /><Relationship Type="http://schemas.openxmlformats.org/officeDocument/2006/relationships/slide" Target="/ppt/slides/slide2.xml" Id="R4dc98682535a403b" /><Relationship Type="http://schemas.openxmlformats.org/officeDocument/2006/relationships/slide" Target="/ppt/slides/slide3.xml" Id="Rbbdc8a22de994651" /><Relationship Type="http://schemas.openxmlformats.org/officeDocument/2006/relationships/slide" Target="/ppt/slides/slide4.xml" Id="Rb14a0d45a4ff44a0" /><Relationship Type="http://schemas.openxmlformats.org/officeDocument/2006/relationships/slide" Target="/ppt/slides/slide5.xml" Id="R1a60a9ffe45442ba" /><Relationship Type="http://schemas.openxmlformats.org/officeDocument/2006/relationships/slide" Target="/ppt/slides/slide6.xml" Id="Rd8477762fa4641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f60bff85d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db65255f94b81" /><Relationship Type="http://schemas.openxmlformats.org/officeDocument/2006/relationships/theme" Target="/ppt/slideMasters/theme/theme1.xml" Id="Rfff7e2ab9c5d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3db65255f9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079aba8c14e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cfe787e52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3d44b65f0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97424f397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3aadb66b46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ddb2e624d4b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Kristianiasvingen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em@icon-cg.com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987 460 016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