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ee76eec66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d4bfc26304df6"/>
  </p:sldMasterIdLst>
  <p:sldIdLst>
    <p:sldId xmlns:r="http://schemas.openxmlformats.org/officeDocument/2006/relationships" id="256" r:id="R6693d970fce4469c"/>
    <p:sldId xmlns:r="http://schemas.openxmlformats.org/officeDocument/2006/relationships" id="257" r:id="R8af81e6bc33745cd"/>
    <p:sldId xmlns:r="http://schemas.openxmlformats.org/officeDocument/2006/relationships" id="258" r:id="R83b4ce90462a4e01"/>
    <p:sldId xmlns:r="http://schemas.openxmlformats.org/officeDocument/2006/relationships" id="259" r:id="Rc665c0ffbefa40b1"/>
    <p:sldId xmlns:r="http://schemas.openxmlformats.org/officeDocument/2006/relationships" id="260" r:id="R946c59ba96a9480e"/>
    <p:sldId xmlns:r="http://schemas.openxmlformats.org/officeDocument/2006/relationships" id="261" r:id="Rbc52c0d6f64a486a"/>
    <p:sldId xmlns:r="http://schemas.openxmlformats.org/officeDocument/2006/relationships" id="262" r:id="Rb198872fb21a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d4bfc26304df6" /><Relationship Type="http://schemas.openxmlformats.org/officeDocument/2006/relationships/slide" Target="/ppt/slides/slide1.xml" Id="R6693d970fce4469c" /><Relationship Type="http://schemas.openxmlformats.org/officeDocument/2006/relationships/slide" Target="/ppt/slides/slide2.xml" Id="R8af81e6bc33745cd" /><Relationship Type="http://schemas.openxmlformats.org/officeDocument/2006/relationships/slide" Target="/ppt/slides/slide3.xml" Id="R83b4ce90462a4e01" /><Relationship Type="http://schemas.openxmlformats.org/officeDocument/2006/relationships/slide" Target="/ppt/slides/slide4.xml" Id="Rc665c0ffbefa40b1" /><Relationship Type="http://schemas.openxmlformats.org/officeDocument/2006/relationships/slide" Target="/ppt/slides/slide5.xml" Id="R946c59ba96a9480e" /><Relationship Type="http://schemas.openxmlformats.org/officeDocument/2006/relationships/slide" Target="/ppt/slides/slide6.xml" Id="Rbc52c0d6f64a486a" /><Relationship Type="http://schemas.openxmlformats.org/officeDocument/2006/relationships/slide" Target="/ppt/slides/slide7.xml" Id="Rb198872fb21a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aa5d3eb91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0027ee3b14aa8" /><Relationship Type="http://schemas.openxmlformats.org/officeDocument/2006/relationships/theme" Target="/ppt/slideMasters/theme/theme1.xml" Id="R8702ddf2561d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0027ee3b1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1e4bfeca6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1a1517498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62de4dfb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b8902c73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e20e81b5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f42a18d5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e4eb0aca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26 956 848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